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media/image27.jpg" ContentType="image/jpeg"/>
  <Override PartName="/ppt/media/image34.jp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Override PartName="/ppt/charts/colors5.xml" ContentType="application/vnd.ms-office.chartcolorstyle+xml"/>
  <Override PartName="/ppt/charts/style5.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17"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318" r:id="rId16"/>
    <p:sldId id="319" r:id="rId17"/>
    <p:sldId id="320" r:id="rId18"/>
    <p:sldId id="321" r:id="rId19"/>
    <p:sldId id="274" r:id="rId20"/>
    <p:sldId id="275" r:id="rId21"/>
    <p:sldId id="276" r:id="rId22"/>
    <p:sldId id="277" r:id="rId23"/>
    <p:sldId id="279" r:id="rId24"/>
    <p:sldId id="294" r:id="rId25"/>
    <p:sldId id="322" r:id="rId26"/>
    <p:sldId id="303" r:id="rId27"/>
    <p:sldId id="304" r:id="rId28"/>
    <p:sldId id="323" r:id="rId29"/>
    <p:sldId id="306" r:id="rId30"/>
    <p:sldId id="307" r:id="rId31"/>
    <p:sldId id="308" r:id="rId32"/>
    <p:sldId id="324" r:id="rId33"/>
    <p:sldId id="287" r:id="rId34"/>
    <p:sldId id="293" r:id="rId35"/>
    <p:sldId id="325" r:id="rId36"/>
    <p:sldId id="326" r:id="rId37"/>
  </p:sldIdLst>
  <p:sldSz cx="10083800" cy="7200900"/>
  <p:notesSz cx="10083800" cy="7200900"/>
  <p:defaultTextStyle>
    <a:defPPr>
      <a:defRPr kern="0"/>
    </a:def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p:cViewPr>
        <p:scale>
          <a:sx n="111" d="100"/>
          <a:sy n="111" d="100"/>
        </p:scale>
        <p:origin x="-1290" y="-1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2128" b="0" i="0" u="none" strike="noStrike" kern="1200" cap="none" spc="50" normalizeH="0" baseline="0">
                <a:solidFill>
                  <a:schemeClr val="tx1">
                    <a:lumMod val="65000"/>
                    <a:lumOff val="35000"/>
                  </a:schemeClr>
                </a:solidFill>
                <a:latin typeface="+mj-lt"/>
                <a:ea typeface="+mj-ea"/>
                <a:cs typeface="+mj-cs"/>
              </a:defRPr>
            </a:pPr>
            <a:r>
              <a:rPr lang="tr-TR"/>
              <a:t>KAĞIT AMBALAJ ATIĞI AYLARA GÖRE KARŞILAŞTIRMA</a:t>
            </a:r>
          </a:p>
        </c:rich>
      </c:tx>
      <c:layout/>
      <c:overlay val="0"/>
      <c:spPr>
        <a:noFill/>
        <a:ln>
          <a:noFill/>
        </a:ln>
        <a:effectLst/>
      </c:spPr>
    </c:title>
    <c:autoTitleDeleted val="0"/>
    <c:plotArea>
      <c:layout>
        <c:manualLayout>
          <c:layoutTarget val="inner"/>
          <c:xMode val="edge"/>
          <c:yMode val="edge"/>
          <c:x val="9.7978990954748754E-2"/>
          <c:y val="0.19353127805164527"/>
          <c:w val="0.9001318401858347"/>
          <c:h val="0.56824781906999799"/>
        </c:manualLayout>
      </c:layout>
      <c:barChart>
        <c:barDir val="col"/>
        <c:grouping val="clustered"/>
        <c:varyColors val="0"/>
        <c:ser>
          <c:idx val="0"/>
          <c:order val="0"/>
          <c:tx>
            <c:strRef>
              <c:f>Sayfa1!$B$1</c:f>
              <c:strCache>
                <c:ptCount val="1"/>
                <c:pt idx="0">
                  <c:v>2024</c:v>
                </c:pt>
              </c:strCache>
            </c:strRef>
          </c:tx>
          <c:spPr>
            <a:solidFill>
              <a:schemeClr val="accent1">
                <a:tint val="65000"/>
                <a:alpha val="70000"/>
              </a:schemeClr>
            </a:solidFill>
            <a:ln>
              <a:noFill/>
            </a:ln>
            <a:effectLst/>
          </c:spPr>
          <c:invertIfNegative val="0"/>
          <c:cat>
            <c:strRef>
              <c:f>Sayfa1!$A$2:$A$13</c:f>
              <c:strCache>
                <c:ptCount val="12"/>
                <c:pt idx="0">
                  <c:v>OCAK</c:v>
                </c:pt>
                <c:pt idx="1">
                  <c:v>ŞUBAT</c:v>
                </c:pt>
                <c:pt idx="2">
                  <c:v>MART</c:v>
                </c:pt>
                <c:pt idx="3">
                  <c:v>NİSAN</c:v>
                </c:pt>
                <c:pt idx="4">
                  <c:v>MAYIS</c:v>
                </c:pt>
                <c:pt idx="5">
                  <c:v>HAZİRAN</c:v>
                </c:pt>
                <c:pt idx="6">
                  <c:v>TEMMUZ</c:v>
                </c:pt>
                <c:pt idx="7">
                  <c:v>AĞUSTOS</c:v>
                </c:pt>
                <c:pt idx="8">
                  <c:v>EYLÜL</c:v>
                </c:pt>
                <c:pt idx="9">
                  <c:v>EKİM </c:v>
                </c:pt>
                <c:pt idx="10">
                  <c:v>KASIM</c:v>
                </c:pt>
                <c:pt idx="11">
                  <c:v>ARALIK</c:v>
                </c:pt>
              </c:strCache>
            </c:strRef>
          </c:cat>
          <c:val>
            <c:numRef>
              <c:f>Sayfa1!$B$2:$B$13</c:f>
              <c:numCache>
                <c:formatCode>General</c:formatCode>
                <c:ptCount val="12"/>
                <c:pt idx="0">
                  <c:v>192</c:v>
                </c:pt>
                <c:pt idx="1">
                  <c:v>178</c:v>
                </c:pt>
                <c:pt idx="2">
                  <c:v>245</c:v>
                </c:pt>
                <c:pt idx="3">
                  <c:v>1257</c:v>
                </c:pt>
                <c:pt idx="4">
                  <c:v>3080</c:v>
                </c:pt>
                <c:pt idx="5">
                  <c:v>3013</c:v>
                </c:pt>
                <c:pt idx="6">
                  <c:v>3200</c:v>
                </c:pt>
                <c:pt idx="7">
                  <c:v>3260</c:v>
                </c:pt>
                <c:pt idx="8">
                  <c:v>2937</c:v>
                </c:pt>
                <c:pt idx="9">
                  <c:v>2754</c:v>
                </c:pt>
                <c:pt idx="10">
                  <c:v>223</c:v>
                </c:pt>
                <c:pt idx="11">
                  <c:v>214</c:v>
                </c:pt>
              </c:numCache>
            </c:numRef>
          </c:val>
          <c:extLst xmlns:c16r2="http://schemas.microsoft.com/office/drawing/2015/06/chart">
            <c:ext xmlns:c16="http://schemas.microsoft.com/office/drawing/2014/chart" uri="{C3380CC4-5D6E-409C-BE32-E72D297353CC}">
              <c16:uniqueId val="{00000000-50DE-415E-8273-73DD03DC9228}"/>
            </c:ext>
          </c:extLst>
        </c:ser>
        <c:ser>
          <c:idx val="1"/>
          <c:order val="1"/>
          <c:tx>
            <c:strRef>
              <c:f>Sayfa1!$C$1</c:f>
              <c:strCache>
                <c:ptCount val="1"/>
                <c:pt idx="0">
                  <c:v>2025</c:v>
                </c:pt>
              </c:strCache>
            </c:strRef>
          </c:tx>
          <c:spPr>
            <a:solidFill>
              <a:schemeClr val="accent1">
                <a:alpha val="70000"/>
              </a:schemeClr>
            </a:solidFill>
            <a:ln>
              <a:noFill/>
            </a:ln>
            <a:effectLst/>
          </c:spPr>
          <c:invertIfNegative val="0"/>
          <c:cat>
            <c:strRef>
              <c:f>Sayfa1!$A$2:$A$13</c:f>
              <c:strCache>
                <c:ptCount val="12"/>
                <c:pt idx="0">
                  <c:v>OCAK</c:v>
                </c:pt>
                <c:pt idx="1">
                  <c:v>ŞUBAT</c:v>
                </c:pt>
                <c:pt idx="2">
                  <c:v>MART</c:v>
                </c:pt>
                <c:pt idx="3">
                  <c:v>NİSAN</c:v>
                </c:pt>
                <c:pt idx="4">
                  <c:v>MAYIS</c:v>
                </c:pt>
                <c:pt idx="5">
                  <c:v>HAZİRAN</c:v>
                </c:pt>
                <c:pt idx="6">
                  <c:v>TEMMUZ</c:v>
                </c:pt>
                <c:pt idx="7">
                  <c:v>AĞUSTOS</c:v>
                </c:pt>
                <c:pt idx="8">
                  <c:v>EYLÜL</c:v>
                </c:pt>
                <c:pt idx="9">
                  <c:v>EKİM </c:v>
                </c:pt>
                <c:pt idx="10">
                  <c:v>KASIM</c:v>
                </c:pt>
                <c:pt idx="11">
                  <c:v>ARALIK</c:v>
                </c:pt>
              </c:strCache>
            </c:strRef>
          </c:cat>
          <c:val>
            <c:numRef>
              <c:f>Sayfa1!$C$2:$C$13</c:f>
              <c:numCache>
                <c:formatCode>General</c:formatCode>
                <c:ptCount val="12"/>
                <c:pt idx="0">
                  <c:v>296</c:v>
                </c:pt>
                <c:pt idx="1">
                  <c:v>296</c:v>
                </c:pt>
                <c:pt idx="2">
                  <c:v>337</c:v>
                </c:pt>
                <c:pt idx="3">
                  <c:v>1418</c:v>
                </c:pt>
                <c:pt idx="4">
                  <c:v>2900</c:v>
                </c:pt>
                <c:pt idx="5">
                  <c:v>2930</c:v>
                </c:pt>
              </c:numCache>
            </c:numRef>
          </c:val>
          <c:extLst xmlns:c16r2="http://schemas.microsoft.com/office/drawing/2015/06/chart">
            <c:ext xmlns:c16="http://schemas.microsoft.com/office/drawing/2014/chart" uri="{C3380CC4-5D6E-409C-BE32-E72D297353CC}">
              <c16:uniqueId val="{00000001-50DE-415E-8273-73DD03DC9228}"/>
            </c:ext>
          </c:extLst>
        </c:ser>
        <c:ser>
          <c:idx val="2"/>
          <c:order val="2"/>
          <c:tx>
            <c:strRef>
              <c:f>Sayfa1!$D$1</c:f>
              <c:strCache>
                <c:ptCount val="1"/>
                <c:pt idx="0">
                  <c:v>2026</c:v>
                </c:pt>
              </c:strCache>
            </c:strRef>
          </c:tx>
          <c:spPr>
            <a:solidFill>
              <a:schemeClr val="accent1">
                <a:shade val="65000"/>
                <a:alpha val="70000"/>
              </a:schemeClr>
            </a:solidFill>
            <a:ln>
              <a:noFill/>
            </a:ln>
            <a:effectLst/>
          </c:spPr>
          <c:invertIfNegative val="0"/>
          <c:cat>
            <c:strRef>
              <c:f>Sayfa1!$A$2:$A$13</c:f>
              <c:strCache>
                <c:ptCount val="12"/>
                <c:pt idx="0">
                  <c:v>OCAK</c:v>
                </c:pt>
                <c:pt idx="1">
                  <c:v>ŞUBAT</c:v>
                </c:pt>
                <c:pt idx="2">
                  <c:v>MART</c:v>
                </c:pt>
                <c:pt idx="3">
                  <c:v>NİSAN</c:v>
                </c:pt>
                <c:pt idx="4">
                  <c:v>MAYIS</c:v>
                </c:pt>
                <c:pt idx="5">
                  <c:v>HAZİRAN</c:v>
                </c:pt>
                <c:pt idx="6">
                  <c:v>TEMMUZ</c:v>
                </c:pt>
                <c:pt idx="7">
                  <c:v>AĞUSTOS</c:v>
                </c:pt>
                <c:pt idx="8">
                  <c:v>EYLÜL</c:v>
                </c:pt>
                <c:pt idx="9">
                  <c:v>EKİM </c:v>
                </c:pt>
                <c:pt idx="10">
                  <c:v>KASIM</c:v>
                </c:pt>
                <c:pt idx="11">
                  <c:v>ARALIK</c:v>
                </c:pt>
              </c:strCache>
            </c:strRef>
          </c:cat>
          <c:val>
            <c:numRef>
              <c:f>Sayfa1!$D$2:$D$13</c:f>
              <c:numCache>
                <c:formatCode>General</c:formatCode>
                <c:ptCount val="12"/>
              </c:numCache>
            </c:numRef>
          </c:val>
          <c:extLst xmlns:c16r2="http://schemas.microsoft.com/office/drawing/2015/06/chart">
            <c:ext xmlns:c16="http://schemas.microsoft.com/office/drawing/2014/chart" uri="{C3380CC4-5D6E-409C-BE32-E72D297353CC}">
              <c16:uniqueId val="{00000002-50DE-415E-8273-73DD03DC9228}"/>
            </c:ext>
          </c:extLst>
        </c:ser>
        <c:dLbls>
          <c:showLegendKey val="0"/>
          <c:showVal val="0"/>
          <c:showCatName val="0"/>
          <c:showSerName val="0"/>
          <c:showPercent val="0"/>
          <c:showBubbleSize val="0"/>
        </c:dLbls>
        <c:gapWidth val="80"/>
        <c:overlap val="25"/>
        <c:axId val="183367936"/>
        <c:axId val="217530368"/>
      </c:barChart>
      <c:catAx>
        <c:axId val="183367936"/>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tx1">
                    <a:lumMod val="65000"/>
                    <a:lumOff val="35000"/>
                  </a:schemeClr>
                </a:solidFill>
                <a:latin typeface="+mn-lt"/>
                <a:ea typeface="+mn-ea"/>
                <a:cs typeface="+mn-cs"/>
              </a:defRPr>
            </a:pPr>
            <a:endParaRPr lang="tr-TR"/>
          </a:p>
        </c:txPr>
        <c:crossAx val="217530368"/>
        <c:crosses val="autoZero"/>
        <c:auto val="1"/>
        <c:lblAlgn val="ctr"/>
        <c:lblOffset val="100"/>
        <c:noMultiLvlLbl val="0"/>
      </c:catAx>
      <c:valAx>
        <c:axId val="217530368"/>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lumMod val="65000"/>
                    <a:lumOff val="35000"/>
                  </a:schemeClr>
                </a:solidFill>
                <a:latin typeface="+mn-lt"/>
                <a:ea typeface="+mn-ea"/>
                <a:cs typeface="+mn-cs"/>
              </a:defRPr>
            </a:pPr>
            <a:endParaRPr lang="tr-TR"/>
          </a:p>
        </c:txPr>
        <c:crossAx val="1833679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2128" b="0" i="0" u="none" strike="noStrike" kern="1200" cap="none" spc="50" normalizeH="0" baseline="0">
                <a:solidFill>
                  <a:schemeClr val="tx1">
                    <a:lumMod val="65000"/>
                    <a:lumOff val="35000"/>
                  </a:schemeClr>
                </a:solidFill>
                <a:latin typeface="+mj-lt"/>
                <a:ea typeface="+mj-ea"/>
                <a:cs typeface="+mj-cs"/>
              </a:defRPr>
            </a:pPr>
            <a:r>
              <a:rPr lang="tr-TR"/>
              <a:t>PLASTİK AMBALAJ ATIĞI AYLARA GÖRE KARŞILAŞTIRMA</a:t>
            </a:r>
          </a:p>
        </c:rich>
      </c:tx>
      <c:layout/>
      <c:overlay val="0"/>
      <c:spPr>
        <a:noFill/>
        <a:ln>
          <a:noFill/>
        </a:ln>
        <a:effectLst/>
      </c:spPr>
    </c:title>
    <c:autoTitleDeleted val="0"/>
    <c:plotArea>
      <c:layout>
        <c:manualLayout>
          <c:layoutTarget val="inner"/>
          <c:xMode val="edge"/>
          <c:yMode val="edge"/>
          <c:x val="9.7978990954748754E-2"/>
          <c:y val="0.19353127805164527"/>
          <c:w val="0.9001318401858347"/>
          <c:h val="0.56824781906999799"/>
        </c:manualLayout>
      </c:layout>
      <c:barChart>
        <c:barDir val="col"/>
        <c:grouping val="clustered"/>
        <c:varyColors val="0"/>
        <c:ser>
          <c:idx val="0"/>
          <c:order val="0"/>
          <c:tx>
            <c:strRef>
              <c:f>Sayfa1!$B$1</c:f>
              <c:strCache>
                <c:ptCount val="1"/>
                <c:pt idx="0">
                  <c:v>2024</c:v>
                </c:pt>
              </c:strCache>
            </c:strRef>
          </c:tx>
          <c:spPr>
            <a:solidFill>
              <a:schemeClr val="accent1">
                <a:tint val="65000"/>
                <a:alpha val="70000"/>
              </a:schemeClr>
            </a:solidFill>
            <a:ln>
              <a:noFill/>
            </a:ln>
            <a:effectLst/>
          </c:spPr>
          <c:invertIfNegative val="0"/>
          <c:cat>
            <c:strRef>
              <c:f>Sayfa1!$A$2:$A$13</c:f>
              <c:strCache>
                <c:ptCount val="12"/>
                <c:pt idx="0">
                  <c:v>OCAK</c:v>
                </c:pt>
                <c:pt idx="1">
                  <c:v>ŞUBAT</c:v>
                </c:pt>
                <c:pt idx="2">
                  <c:v>MART</c:v>
                </c:pt>
                <c:pt idx="3">
                  <c:v>NİSAN</c:v>
                </c:pt>
                <c:pt idx="4">
                  <c:v>MAYIS</c:v>
                </c:pt>
                <c:pt idx="5">
                  <c:v>HAZİRAN</c:v>
                </c:pt>
                <c:pt idx="6">
                  <c:v>TEMMUZ</c:v>
                </c:pt>
                <c:pt idx="7">
                  <c:v>AĞUSTOS</c:v>
                </c:pt>
                <c:pt idx="8">
                  <c:v>EYLÜL</c:v>
                </c:pt>
                <c:pt idx="9">
                  <c:v>EKİM </c:v>
                </c:pt>
                <c:pt idx="10">
                  <c:v>KASIM</c:v>
                </c:pt>
                <c:pt idx="11">
                  <c:v>ARALIK</c:v>
                </c:pt>
              </c:strCache>
            </c:strRef>
          </c:cat>
          <c:val>
            <c:numRef>
              <c:f>Sayfa1!$B$2:$B$13</c:f>
              <c:numCache>
                <c:formatCode>General</c:formatCode>
                <c:ptCount val="12"/>
                <c:pt idx="0">
                  <c:v>151</c:v>
                </c:pt>
                <c:pt idx="1">
                  <c:v>140</c:v>
                </c:pt>
                <c:pt idx="2">
                  <c:v>193</c:v>
                </c:pt>
                <c:pt idx="3">
                  <c:v>989</c:v>
                </c:pt>
                <c:pt idx="4">
                  <c:v>2425</c:v>
                </c:pt>
                <c:pt idx="5">
                  <c:v>2372</c:v>
                </c:pt>
                <c:pt idx="6">
                  <c:v>2520</c:v>
                </c:pt>
                <c:pt idx="7">
                  <c:v>2565</c:v>
                </c:pt>
                <c:pt idx="8">
                  <c:v>2313</c:v>
                </c:pt>
                <c:pt idx="9">
                  <c:v>2170</c:v>
                </c:pt>
                <c:pt idx="10">
                  <c:v>175</c:v>
                </c:pt>
                <c:pt idx="11">
                  <c:v>168</c:v>
                </c:pt>
              </c:numCache>
            </c:numRef>
          </c:val>
          <c:extLst xmlns:c16r2="http://schemas.microsoft.com/office/drawing/2015/06/chart">
            <c:ext xmlns:c16="http://schemas.microsoft.com/office/drawing/2014/chart" uri="{C3380CC4-5D6E-409C-BE32-E72D297353CC}">
              <c16:uniqueId val="{00000000-7E65-4E2E-8864-9FB90961FB99}"/>
            </c:ext>
          </c:extLst>
        </c:ser>
        <c:ser>
          <c:idx val="1"/>
          <c:order val="1"/>
          <c:tx>
            <c:strRef>
              <c:f>Sayfa1!$C$1</c:f>
              <c:strCache>
                <c:ptCount val="1"/>
                <c:pt idx="0">
                  <c:v>2025</c:v>
                </c:pt>
              </c:strCache>
            </c:strRef>
          </c:tx>
          <c:spPr>
            <a:solidFill>
              <a:schemeClr val="accent1">
                <a:alpha val="70000"/>
              </a:schemeClr>
            </a:solidFill>
            <a:ln>
              <a:noFill/>
            </a:ln>
            <a:effectLst/>
          </c:spPr>
          <c:invertIfNegative val="0"/>
          <c:cat>
            <c:strRef>
              <c:f>Sayfa1!$A$2:$A$13</c:f>
              <c:strCache>
                <c:ptCount val="12"/>
                <c:pt idx="0">
                  <c:v>OCAK</c:v>
                </c:pt>
                <c:pt idx="1">
                  <c:v>ŞUBAT</c:v>
                </c:pt>
                <c:pt idx="2">
                  <c:v>MART</c:v>
                </c:pt>
                <c:pt idx="3">
                  <c:v>NİSAN</c:v>
                </c:pt>
                <c:pt idx="4">
                  <c:v>MAYIS</c:v>
                </c:pt>
                <c:pt idx="5">
                  <c:v>HAZİRAN</c:v>
                </c:pt>
                <c:pt idx="6">
                  <c:v>TEMMUZ</c:v>
                </c:pt>
                <c:pt idx="7">
                  <c:v>AĞUSTOS</c:v>
                </c:pt>
                <c:pt idx="8">
                  <c:v>EYLÜL</c:v>
                </c:pt>
                <c:pt idx="9">
                  <c:v>EKİM </c:v>
                </c:pt>
                <c:pt idx="10">
                  <c:v>KASIM</c:v>
                </c:pt>
                <c:pt idx="11">
                  <c:v>ARALIK</c:v>
                </c:pt>
              </c:strCache>
            </c:strRef>
          </c:cat>
          <c:val>
            <c:numRef>
              <c:f>Sayfa1!$C$2:$C$13</c:f>
              <c:numCache>
                <c:formatCode>General</c:formatCode>
                <c:ptCount val="12"/>
                <c:pt idx="0">
                  <c:v>196</c:v>
                </c:pt>
                <c:pt idx="1">
                  <c:v>196</c:v>
                </c:pt>
                <c:pt idx="2">
                  <c:v>337</c:v>
                </c:pt>
                <c:pt idx="3">
                  <c:v>1418</c:v>
                </c:pt>
                <c:pt idx="4">
                  <c:v>2900</c:v>
                </c:pt>
                <c:pt idx="5">
                  <c:v>2930</c:v>
                </c:pt>
              </c:numCache>
            </c:numRef>
          </c:val>
          <c:extLst xmlns:c16r2="http://schemas.microsoft.com/office/drawing/2015/06/chart">
            <c:ext xmlns:c16="http://schemas.microsoft.com/office/drawing/2014/chart" uri="{C3380CC4-5D6E-409C-BE32-E72D297353CC}">
              <c16:uniqueId val="{00000001-7E65-4E2E-8864-9FB90961FB99}"/>
            </c:ext>
          </c:extLst>
        </c:ser>
        <c:ser>
          <c:idx val="2"/>
          <c:order val="2"/>
          <c:tx>
            <c:strRef>
              <c:f>Sayfa1!$D$1</c:f>
              <c:strCache>
                <c:ptCount val="1"/>
                <c:pt idx="0">
                  <c:v>2026</c:v>
                </c:pt>
              </c:strCache>
            </c:strRef>
          </c:tx>
          <c:spPr>
            <a:solidFill>
              <a:schemeClr val="accent1">
                <a:shade val="65000"/>
                <a:alpha val="70000"/>
              </a:schemeClr>
            </a:solidFill>
            <a:ln>
              <a:noFill/>
            </a:ln>
            <a:effectLst/>
          </c:spPr>
          <c:invertIfNegative val="0"/>
          <c:cat>
            <c:strRef>
              <c:f>Sayfa1!$A$2:$A$13</c:f>
              <c:strCache>
                <c:ptCount val="12"/>
                <c:pt idx="0">
                  <c:v>OCAK</c:v>
                </c:pt>
                <c:pt idx="1">
                  <c:v>ŞUBAT</c:v>
                </c:pt>
                <c:pt idx="2">
                  <c:v>MART</c:v>
                </c:pt>
                <c:pt idx="3">
                  <c:v>NİSAN</c:v>
                </c:pt>
                <c:pt idx="4">
                  <c:v>MAYIS</c:v>
                </c:pt>
                <c:pt idx="5">
                  <c:v>HAZİRAN</c:v>
                </c:pt>
                <c:pt idx="6">
                  <c:v>TEMMUZ</c:v>
                </c:pt>
                <c:pt idx="7">
                  <c:v>AĞUSTOS</c:v>
                </c:pt>
                <c:pt idx="8">
                  <c:v>EYLÜL</c:v>
                </c:pt>
                <c:pt idx="9">
                  <c:v>EKİM </c:v>
                </c:pt>
                <c:pt idx="10">
                  <c:v>KASIM</c:v>
                </c:pt>
                <c:pt idx="11">
                  <c:v>ARALIK</c:v>
                </c:pt>
              </c:strCache>
            </c:strRef>
          </c:cat>
          <c:val>
            <c:numRef>
              <c:f>Sayfa1!$D$2:$D$13</c:f>
              <c:numCache>
                <c:formatCode>General</c:formatCode>
                <c:ptCount val="12"/>
              </c:numCache>
            </c:numRef>
          </c:val>
          <c:extLst xmlns:c16r2="http://schemas.microsoft.com/office/drawing/2015/06/chart">
            <c:ext xmlns:c16="http://schemas.microsoft.com/office/drawing/2014/chart" uri="{C3380CC4-5D6E-409C-BE32-E72D297353CC}">
              <c16:uniqueId val="{00000002-7E65-4E2E-8864-9FB90961FB99}"/>
            </c:ext>
          </c:extLst>
        </c:ser>
        <c:dLbls>
          <c:showLegendKey val="0"/>
          <c:showVal val="0"/>
          <c:showCatName val="0"/>
          <c:showSerName val="0"/>
          <c:showPercent val="0"/>
          <c:showBubbleSize val="0"/>
        </c:dLbls>
        <c:gapWidth val="80"/>
        <c:overlap val="25"/>
        <c:axId val="217604480"/>
        <c:axId val="217606016"/>
      </c:barChart>
      <c:catAx>
        <c:axId val="217604480"/>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tx1">
                    <a:lumMod val="65000"/>
                    <a:lumOff val="35000"/>
                  </a:schemeClr>
                </a:solidFill>
                <a:latin typeface="+mn-lt"/>
                <a:ea typeface="+mn-ea"/>
                <a:cs typeface="+mn-cs"/>
              </a:defRPr>
            </a:pPr>
            <a:endParaRPr lang="tr-TR"/>
          </a:p>
        </c:txPr>
        <c:crossAx val="217606016"/>
        <c:crosses val="autoZero"/>
        <c:auto val="1"/>
        <c:lblAlgn val="ctr"/>
        <c:lblOffset val="100"/>
        <c:noMultiLvlLbl val="0"/>
      </c:catAx>
      <c:valAx>
        <c:axId val="217606016"/>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lumMod val="65000"/>
                    <a:lumOff val="35000"/>
                  </a:schemeClr>
                </a:solidFill>
                <a:latin typeface="+mn-lt"/>
                <a:ea typeface="+mn-ea"/>
                <a:cs typeface="+mn-cs"/>
              </a:defRPr>
            </a:pPr>
            <a:endParaRPr lang="tr-TR"/>
          </a:p>
        </c:txPr>
        <c:crossAx val="21760448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2128" b="0" i="0" u="none" strike="noStrike" kern="1200" cap="none" spc="50" normalizeH="0" baseline="0">
                <a:solidFill>
                  <a:schemeClr val="tx1">
                    <a:lumMod val="65000"/>
                    <a:lumOff val="35000"/>
                  </a:schemeClr>
                </a:solidFill>
                <a:latin typeface="+mj-lt"/>
                <a:ea typeface="+mj-ea"/>
                <a:cs typeface="+mj-cs"/>
              </a:defRPr>
            </a:pPr>
            <a:r>
              <a:rPr lang="tr-TR" dirty="0"/>
              <a:t>METAL AMBALAJ ATIĞI AYLARA GÖRE KARŞILAŞTIRMA</a:t>
            </a:r>
          </a:p>
        </c:rich>
      </c:tx>
      <c:layout/>
      <c:overlay val="0"/>
      <c:spPr>
        <a:noFill/>
        <a:ln>
          <a:noFill/>
        </a:ln>
        <a:effectLst/>
      </c:spPr>
    </c:title>
    <c:autoTitleDeleted val="0"/>
    <c:plotArea>
      <c:layout>
        <c:manualLayout>
          <c:layoutTarget val="inner"/>
          <c:xMode val="edge"/>
          <c:yMode val="edge"/>
          <c:x val="9.7978990954748754E-2"/>
          <c:y val="0.19353127805164527"/>
          <c:w val="0.9001318401858347"/>
          <c:h val="0.56824781906999799"/>
        </c:manualLayout>
      </c:layout>
      <c:barChart>
        <c:barDir val="col"/>
        <c:grouping val="clustered"/>
        <c:varyColors val="0"/>
        <c:ser>
          <c:idx val="0"/>
          <c:order val="0"/>
          <c:tx>
            <c:strRef>
              <c:f>Sayfa1!$B$1</c:f>
              <c:strCache>
                <c:ptCount val="1"/>
                <c:pt idx="0">
                  <c:v>2024</c:v>
                </c:pt>
              </c:strCache>
            </c:strRef>
          </c:tx>
          <c:spPr>
            <a:solidFill>
              <a:schemeClr val="accent1">
                <a:tint val="65000"/>
                <a:alpha val="70000"/>
              </a:schemeClr>
            </a:solidFill>
            <a:ln>
              <a:noFill/>
            </a:ln>
            <a:effectLst/>
          </c:spPr>
          <c:invertIfNegative val="0"/>
          <c:cat>
            <c:strRef>
              <c:f>Sayfa1!$A$2:$A$13</c:f>
              <c:strCache>
                <c:ptCount val="12"/>
                <c:pt idx="0">
                  <c:v>OCAK</c:v>
                </c:pt>
                <c:pt idx="1">
                  <c:v>ŞUBAT</c:v>
                </c:pt>
                <c:pt idx="2">
                  <c:v>MART</c:v>
                </c:pt>
                <c:pt idx="3">
                  <c:v>NİSAN</c:v>
                </c:pt>
                <c:pt idx="4">
                  <c:v>MAYIS</c:v>
                </c:pt>
                <c:pt idx="5">
                  <c:v>HAZİRAN</c:v>
                </c:pt>
                <c:pt idx="6">
                  <c:v>TEMMUZ</c:v>
                </c:pt>
                <c:pt idx="7">
                  <c:v>AĞUSTOS</c:v>
                </c:pt>
                <c:pt idx="8">
                  <c:v>EYLÜL</c:v>
                </c:pt>
                <c:pt idx="9">
                  <c:v>EKİM </c:v>
                </c:pt>
                <c:pt idx="10">
                  <c:v>KASIM</c:v>
                </c:pt>
                <c:pt idx="11">
                  <c:v>ARALIK</c:v>
                </c:pt>
              </c:strCache>
            </c:strRef>
          </c:cat>
          <c:val>
            <c:numRef>
              <c:f>Sayfa1!$B$2:$B$13</c:f>
              <c:numCache>
                <c:formatCode>General</c:formatCode>
                <c:ptCount val="12"/>
                <c:pt idx="0">
                  <c:v>30</c:v>
                </c:pt>
                <c:pt idx="1">
                  <c:v>28</c:v>
                </c:pt>
                <c:pt idx="2">
                  <c:v>39</c:v>
                </c:pt>
                <c:pt idx="3">
                  <c:v>198</c:v>
                </c:pt>
                <c:pt idx="4">
                  <c:v>485</c:v>
                </c:pt>
                <c:pt idx="5">
                  <c:v>475</c:v>
                </c:pt>
                <c:pt idx="6">
                  <c:v>594</c:v>
                </c:pt>
                <c:pt idx="7">
                  <c:v>513</c:v>
                </c:pt>
                <c:pt idx="8">
                  <c:v>462</c:v>
                </c:pt>
                <c:pt idx="9">
                  <c:v>434</c:v>
                </c:pt>
                <c:pt idx="10">
                  <c:v>35</c:v>
                </c:pt>
                <c:pt idx="11">
                  <c:v>34</c:v>
                </c:pt>
              </c:numCache>
            </c:numRef>
          </c:val>
          <c:extLst xmlns:c16r2="http://schemas.microsoft.com/office/drawing/2015/06/chart">
            <c:ext xmlns:c16="http://schemas.microsoft.com/office/drawing/2014/chart" uri="{C3380CC4-5D6E-409C-BE32-E72D297353CC}">
              <c16:uniqueId val="{00000000-E653-42AD-9844-A9BFBC09059B}"/>
            </c:ext>
          </c:extLst>
        </c:ser>
        <c:ser>
          <c:idx val="1"/>
          <c:order val="1"/>
          <c:tx>
            <c:strRef>
              <c:f>Sayfa1!$C$1</c:f>
              <c:strCache>
                <c:ptCount val="1"/>
                <c:pt idx="0">
                  <c:v>2025</c:v>
                </c:pt>
              </c:strCache>
            </c:strRef>
          </c:tx>
          <c:spPr>
            <a:solidFill>
              <a:schemeClr val="accent1">
                <a:alpha val="70000"/>
              </a:schemeClr>
            </a:solidFill>
            <a:ln>
              <a:noFill/>
            </a:ln>
            <a:effectLst/>
          </c:spPr>
          <c:invertIfNegative val="0"/>
          <c:cat>
            <c:strRef>
              <c:f>Sayfa1!$A$2:$A$13</c:f>
              <c:strCache>
                <c:ptCount val="12"/>
                <c:pt idx="0">
                  <c:v>OCAK</c:v>
                </c:pt>
                <c:pt idx="1">
                  <c:v>ŞUBAT</c:v>
                </c:pt>
                <c:pt idx="2">
                  <c:v>MART</c:v>
                </c:pt>
                <c:pt idx="3">
                  <c:v>NİSAN</c:v>
                </c:pt>
                <c:pt idx="4">
                  <c:v>MAYIS</c:v>
                </c:pt>
                <c:pt idx="5">
                  <c:v>HAZİRAN</c:v>
                </c:pt>
                <c:pt idx="6">
                  <c:v>TEMMUZ</c:v>
                </c:pt>
                <c:pt idx="7">
                  <c:v>AĞUSTOS</c:v>
                </c:pt>
                <c:pt idx="8">
                  <c:v>EYLÜL</c:v>
                </c:pt>
                <c:pt idx="9">
                  <c:v>EKİM </c:v>
                </c:pt>
                <c:pt idx="10">
                  <c:v>KASIM</c:v>
                </c:pt>
                <c:pt idx="11">
                  <c:v>ARALIK</c:v>
                </c:pt>
              </c:strCache>
            </c:strRef>
          </c:cat>
          <c:val>
            <c:numRef>
              <c:f>Sayfa1!$C$2:$C$13</c:f>
              <c:numCache>
                <c:formatCode>General</c:formatCode>
                <c:ptCount val="12"/>
                <c:pt idx="0">
                  <c:v>39</c:v>
                </c:pt>
                <c:pt idx="1">
                  <c:v>39</c:v>
                </c:pt>
                <c:pt idx="2">
                  <c:v>67</c:v>
                </c:pt>
                <c:pt idx="3">
                  <c:v>283</c:v>
                </c:pt>
                <c:pt idx="4">
                  <c:v>458</c:v>
                </c:pt>
                <c:pt idx="5">
                  <c:v>461</c:v>
                </c:pt>
              </c:numCache>
            </c:numRef>
          </c:val>
          <c:extLst xmlns:c16r2="http://schemas.microsoft.com/office/drawing/2015/06/chart">
            <c:ext xmlns:c16="http://schemas.microsoft.com/office/drawing/2014/chart" uri="{C3380CC4-5D6E-409C-BE32-E72D297353CC}">
              <c16:uniqueId val="{00000001-E653-42AD-9844-A9BFBC09059B}"/>
            </c:ext>
          </c:extLst>
        </c:ser>
        <c:ser>
          <c:idx val="2"/>
          <c:order val="2"/>
          <c:tx>
            <c:strRef>
              <c:f>Sayfa1!$D$1</c:f>
              <c:strCache>
                <c:ptCount val="1"/>
                <c:pt idx="0">
                  <c:v>2026</c:v>
                </c:pt>
              </c:strCache>
            </c:strRef>
          </c:tx>
          <c:spPr>
            <a:solidFill>
              <a:schemeClr val="accent1">
                <a:shade val="65000"/>
                <a:alpha val="70000"/>
              </a:schemeClr>
            </a:solidFill>
            <a:ln>
              <a:noFill/>
            </a:ln>
            <a:effectLst/>
          </c:spPr>
          <c:invertIfNegative val="0"/>
          <c:cat>
            <c:strRef>
              <c:f>Sayfa1!$A$2:$A$13</c:f>
              <c:strCache>
                <c:ptCount val="12"/>
                <c:pt idx="0">
                  <c:v>OCAK</c:v>
                </c:pt>
                <c:pt idx="1">
                  <c:v>ŞUBAT</c:v>
                </c:pt>
                <c:pt idx="2">
                  <c:v>MART</c:v>
                </c:pt>
                <c:pt idx="3">
                  <c:v>NİSAN</c:v>
                </c:pt>
                <c:pt idx="4">
                  <c:v>MAYIS</c:v>
                </c:pt>
                <c:pt idx="5">
                  <c:v>HAZİRAN</c:v>
                </c:pt>
                <c:pt idx="6">
                  <c:v>TEMMUZ</c:v>
                </c:pt>
                <c:pt idx="7">
                  <c:v>AĞUSTOS</c:v>
                </c:pt>
                <c:pt idx="8">
                  <c:v>EYLÜL</c:v>
                </c:pt>
                <c:pt idx="9">
                  <c:v>EKİM </c:v>
                </c:pt>
                <c:pt idx="10">
                  <c:v>KASIM</c:v>
                </c:pt>
                <c:pt idx="11">
                  <c:v>ARALIK</c:v>
                </c:pt>
              </c:strCache>
            </c:strRef>
          </c:cat>
          <c:val>
            <c:numRef>
              <c:f>Sayfa1!$D$2:$D$13</c:f>
              <c:numCache>
                <c:formatCode>General</c:formatCode>
                <c:ptCount val="12"/>
              </c:numCache>
            </c:numRef>
          </c:val>
          <c:extLst xmlns:c16r2="http://schemas.microsoft.com/office/drawing/2015/06/chart">
            <c:ext xmlns:c16="http://schemas.microsoft.com/office/drawing/2014/chart" uri="{C3380CC4-5D6E-409C-BE32-E72D297353CC}">
              <c16:uniqueId val="{00000002-E653-42AD-9844-A9BFBC09059B}"/>
            </c:ext>
          </c:extLst>
        </c:ser>
        <c:dLbls>
          <c:showLegendKey val="0"/>
          <c:showVal val="0"/>
          <c:showCatName val="0"/>
          <c:showSerName val="0"/>
          <c:showPercent val="0"/>
          <c:showBubbleSize val="0"/>
        </c:dLbls>
        <c:gapWidth val="80"/>
        <c:overlap val="25"/>
        <c:axId val="217680128"/>
        <c:axId val="217681920"/>
      </c:barChart>
      <c:catAx>
        <c:axId val="217680128"/>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tx1">
                    <a:lumMod val="65000"/>
                    <a:lumOff val="35000"/>
                  </a:schemeClr>
                </a:solidFill>
                <a:latin typeface="+mn-lt"/>
                <a:ea typeface="+mn-ea"/>
                <a:cs typeface="+mn-cs"/>
              </a:defRPr>
            </a:pPr>
            <a:endParaRPr lang="tr-TR"/>
          </a:p>
        </c:txPr>
        <c:crossAx val="217681920"/>
        <c:crosses val="autoZero"/>
        <c:auto val="1"/>
        <c:lblAlgn val="ctr"/>
        <c:lblOffset val="100"/>
        <c:noMultiLvlLbl val="0"/>
      </c:catAx>
      <c:valAx>
        <c:axId val="217681920"/>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lumMod val="65000"/>
                    <a:lumOff val="35000"/>
                  </a:schemeClr>
                </a:solidFill>
                <a:latin typeface="+mn-lt"/>
                <a:ea typeface="+mn-ea"/>
                <a:cs typeface="+mn-cs"/>
              </a:defRPr>
            </a:pPr>
            <a:endParaRPr lang="tr-TR"/>
          </a:p>
        </c:txPr>
        <c:crossAx val="21768012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2128" b="0" i="0" u="none" strike="noStrike" kern="1200" cap="none" spc="50" normalizeH="0" baseline="0">
                <a:solidFill>
                  <a:schemeClr val="tx1">
                    <a:lumMod val="65000"/>
                    <a:lumOff val="35000"/>
                  </a:schemeClr>
                </a:solidFill>
                <a:latin typeface="+mj-lt"/>
                <a:ea typeface="+mj-ea"/>
                <a:cs typeface="+mj-cs"/>
              </a:defRPr>
            </a:pPr>
            <a:r>
              <a:rPr lang="tr-TR"/>
              <a:t>CAM AMBALAJ ATIĞI AYLARA GÖRE KARŞILAŞTIRMA</a:t>
            </a:r>
          </a:p>
        </c:rich>
      </c:tx>
      <c:layout/>
      <c:overlay val="0"/>
      <c:spPr>
        <a:noFill/>
        <a:ln>
          <a:noFill/>
        </a:ln>
        <a:effectLst/>
      </c:spPr>
    </c:title>
    <c:autoTitleDeleted val="0"/>
    <c:plotArea>
      <c:layout>
        <c:manualLayout>
          <c:layoutTarget val="inner"/>
          <c:xMode val="edge"/>
          <c:yMode val="edge"/>
          <c:x val="9.7978990954748754E-2"/>
          <c:y val="0.19353127805164527"/>
          <c:w val="0.9001318401858347"/>
          <c:h val="0.56824781906999799"/>
        </c:manualLayout>
      </c:layout>
      <c:barChart>
        <c:barDir val="col"/>
        <c:grouping val="clustered"/>
        <c:varyColors val="0"/>
        <c:ser>
          <c:idx val="0"/>
          <c:order val="0"/>
          <c:tx>
            <c:strRef>
              <c:f>Sayfa1!$B$1</c:f>
              <c:strCache>
                <c:ptCount val="1"/>
                <c:pt idx="0">
                  <c:v>2024</c:v>
                </c:pt>
              </c:strCache>
            </c:strRef>
          </c:tx>
          <c:spPr>
            <a:solidFill>
              <a:schemeClr val="accent1">
                <a:tint val="65000"/>
                <a:alpha val="70000"/>
              </a:schemeClr>
            </a:solidFill>
            <a:ln>
              <a:noFill/>
            </a:ln>
            <a:effectLst/>
          </c:spPr>
          <c:invertIfNegative val="0"/>
          <c:cat>
            <c:strRef>
              <c:f>Sayfa1!$A$2:$A$13</c:f>
              <c:strCache>
                <c:ptCount val="12"/>
                <c:pt idx="0">
                  <c:v>OCAK</c:v>
                </c:pt>
                <c:pt idx="1">
                  <c:v>ŞUBAT</c:v>
                </c:pt>
                <c:pt idx="2">
                  <c:v>MART</c:v>
                </c:pt>
                <c:pt idx="3">
                  <c:v>NİSAN</c:v>
                </c:pt>
                <c:pt idx="4">
                  <c:v>MAYIS</c:v>
                </c:pt>
                <c:pt idx="5">
                  <c:v>HAZİRAN</c:v>
                </c:pt>
                <c:pt idx="6">
                  <c:v>TEMMUZ</c:v>
                </c:pt>
                <c:pt idx="7">
                  <c:v>AĞUSTOS</c:v>
                </c:pt>
                <c:pt idx="8">
                  <c:v>EYLÜL</c:v>
                </c:pt>
                <c:pt idx="9">
                  <c:v>EKİM </c:v>
                </c:pt>
                <c:pt idx="10">
                  <c:v>KASIM</c:v>
                </c:pt>
                <c:pt idx="11">
                  <c:v>ARALIK</c:v>
                </c:pt>
              </c:strCache>
            </c:strRef>
          </c:cat>
          <c:val>
            <c:numRef>
              <c:f>Sayfa1!$B$2:$B$13</c:f>
              <c:numCache>
                <c:formatCode>General</c:formatCode>
                <c:ptCount val="12"/>
                <c:pt idx="0">
                  <c:v>121</c:v>
                </c:pt>
                <c:pt idx="1">
                  <c:v>112</c:v>
                </c:pt>
                <c:pt idx="2">
                  <c:v>155</c:v>
                </c:pt>
                <c:pt idx="3">
                  <c:v>792</c:v>
                </c:pt>
                <c:pt idx="4">
                  <c:v>1940</c:v>
                </c:pt>
                <c:pt idx="5">
                  <c:v>1898</c:v>
                </c:pt>
                <c:pt idx="6">
                  <c:v>2016</c:v>
                </c:pt>
                <c:pt idx="7">
                  <c:v>2052</c:v>
                </c:pt>
                <c:pt idx="8">
                  <c:v>1850</c:v>
                </c:pt>
                <c:pt idx="9">
                  <c:v>1735</c:v>
                </c:pt>
                <c:pt idx="10">
                  <c:v>140</c:v>
                </c:pt>
                <c:pt idx="11">
                  <c:v>135</c:v>
                </c:pt>
              </c:numCache>
            </c:numRef>
          </c:val>
          <c:extLst xmlns:c16r2="http://schemas.microsoft.com/office/drawing/2015/06/chart">
            <c:ext xmlns:c16="http://schemas.microsoft.com/office/drawing/2014/chart" uri="{C3380CC4-5D6E-409C-BE32-E72D297353CC}">
              <c16:uniqueId val="{00000000-B3FF-4BB3-9D0E-95163BD2A02E}"/>
            </c:ext>
          </c:extLst>
        </c:ser>
        <c:ser>
          <c:idx val="1"/>
          <c:order val="1"/>
          <c:tx>
            <c:strRef>
              <c:f>Sayfa1!$C$1</c:f>
              <c:strCache>
                <c:ptCount val="1"/>
                <c:pt idx="0">
                  <c:v>2025</c:v>
                </c:pt>
              </c:strCache>
            </c:strRef>
          </c:tx>
          <c:spPr>
            <a:solidFill>
              <a:schemeClr val="accent1">
                <a:alpha val="70000"/>
              </a:schemeClr>
            </a:solidFill>
            <a:ln>
              <a:noFill/>
            </a:ln>
            <a:effectLst/>
          </c:spPr>
          <c:invertIfNegative val="0"/>
          <c:cat>
            <c:strRef>
              <c:f>Sayfa1!$A$2:$A$13</c:f>
              <c:strCache>
                <c:ptCount val="12"/>
                <c:pt idx="0">
                  <c:v>OCAK</c:v>
                </c:pt>
                <c:pt idx="1">
                  <c:v>ŞUBAT</c:v>
                </c:pt>
                <c:pt idx="2">
                  <c:v>MART</c:v>
                </c:pt>
                <c:pt idx="3">
                  <c:v>NİSAN</c:v>
                </c:pt>
                <c:pt idx="4">
                  <c:v>MAYIS</c:v>
                </c:pt>
                <c:pt idx="5">
                  <c:v>HAZİRAN</c:v>
                </c:pt>
                <c:pt idx="6">
                  <c:v>TEMMUZ</c:v>
                </c:pt>
                <c:pt idx="7">
                  <c:v>AĞUSTOS</c:v>
                </c:pt>
                <c:pt idx="8">
                  <c:v>EYLÜL</c:v>
                </c:pt>
                <c:pt idx="9">
                  <c:v>EKİM </c:v>
                </c:pt>
                <c:pt idx="10">
                  <c:v>KASIM</c:v>
                </c:pt>
                <c:pt idx="11">
                  <c:v>ARALIK</c:v>
                </c:pt>
              </c:strCache>
            </c:strRef>
          </c:cat>
          <c:val>
            <c:numRef>
              <c:f>Sayfa1!$C$2:$C$13</c:f>
              <c:numCache>
                <c:formatCode>General</c:formatCode>
                <c:ptCount val="12"/>
                <c:pt idx="0">
                  <c:v>196</c:v>
                </c:pt>
                <c:pt idx="1">
                  <c:v>157</c:v>
                </c:pt>
                <c:pt idx="2">
                  <c:v>269</c:v>
                </c:pt>
                <c:pt idx="3">
                  <c:v>1134</c:v>
                </c:pt>
                <c:pt idx="4">
                  <c:v>1833</c:v>
                </c:pt>
                <c:pt idx="5">
                  <c:v>1845</c:v>
                </c:pt>
              </c:numCache>
            </c:numRef>
          </c:val>
          <c:extLst xmlns:c16r2="http://schemas.microsoft.com/office/drawing/2015/06/chart">
            <c:ext xmlns:c16="http://schemas.microsoft.com/office/drawing/2014/chart" uri="{C3380CC4-5D6E-409C-BE32-E72D297353CC}">
              <c16:uniqueId val="{00000001-B3FF-4BB3-9D0E-95163BD2A02E}"/>
            </c:ext>
          </c:extLst>
        </c:ser>
        <c:ser>
          <c:idx val="2"/>
          <c:order val="2"/>
          <c:tx>
            <c:strRef>
              <c:f>Sayfa1!$D$1</c:f>
              <c:strCache>
                <c:ptCount val="1"/>
                <c:pt idx="0">
                  <c:v>2026</c:v>
                </c:pt>
              </c:strCache>
            </c:strRef>
          </c:tx>
          <c:spPr>
            <a:solidFill>
              <a:schemeClr val="accent1">
                <a:shade val="65000"/>
                <a:alpha val="70000"/>
              </a:schemeClr>
            </a:solidFill>
            <a:ln>
              <a:noFill/>
            </a:ln>
            <a:effectLst/>
          </c:spPr>
          <c:invertIfNegative val="0"/>
          <c:cat>
            <c:strRef>
              <c:f>Sayfa1!$A$2:$A$13</c:f>
              <c:strCache>
                <c:ptCount val="12"/>
                <c:pt idx="0">
                  <c:v>OCAK</c:v>
                </c:pt>
                <c:pt idx="1">
                  <c:v>ŞUBAT</c:v>
                </c:pt>
                <c:pt idx="2">
                  <c:v>MART</c:v>
                </c:pt>
                <c:pt idx="3">
                  <c:v>NİSAN</c:v>
                </c:pt>
                <c:pt idx="4">
                  <c:v>MAYIS</c:v>
                </c:pt>
                <c:pt idx="5">
                  <c:v>HAZİRAN</c:v>
                </c:pt>
                <c:pt idx="6">
                  <c:v>TEMMUZ</c:v>
                </c:pt>
                <c:pt idx="7">
                  <c:v>AĞUSTOS</c:v>
                </c:pt>
                <c:pt idx="8">
                  <c:v>EYLÜL</c:v>
                </c:pt>
                <c:pt idx="9">
                  <c:v>EKİM </c:v>
                </c:pt>
                <c:pt idx="10">
                  <c:v>KASIM</c:v>
                </c:pt>
                <c:pt idx="11">
                  <c:v>ARALIK</c:v>
                </c:pt>
              </c:strCache>
            </c:strRef>
          </c:cat>
          <c:val>
            <c:numRef>
              <c:f>Sayfa1!$D$2:$D$13</c:f>
              <c:numCache>
                <c:formatCode>General</c:formatCode>
                <c:ptCount val="12"/>
              </c:numCache>
            </c:numRef>
          </c:val>
          <c:extLst xmlns:c16r2="http://schemas.microsoft.com/office/drawing/2015/06/chart">
            <c:ext xmlns:c16="http://schemas.microsoft.com/office/drawing/2014/chart" uri="{C3380CC4-5D6E-409C-BE32-E72D297353CC}">
              <c16:uniqueId val="{00000002-B3FF-4BB3-9D0E-95163BD2A02E}"/>
            </c:ext>
          </c:extLst>
        </c:ser>
        <c:dLbls>
          <c:showLegendKey val="0"/>
          <c:showVal val="0"/>
          <c:showCatName val="0"/>
          <c:showSerName val="0"/>
          <c:showPercent val="0"/>
          <c:showBubbleSize val="0"/>
        </c:dLbls>
        <c:gapWidth val="80"/>
        <c:overlap val="25"/>
        <c:axId val="217764992"/>
        <c:axId val="217766528"/>
      </c:barChart>
      <c:catAx>
        <c:axId val="217764992"/>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tx1">
                    <a:lumMod val="65000"/>
                    <a:lumOff val="35000"/>
                  </a:schemeClr>
                </a:solidFill>
                <a:latin typeface="+mn-lt"/>
                <a:ea typeface="+mn-ea"/>
                <a:cs typeface="+mn-cs"/>
              </a:defRPr>
            </a:pPr>
            <a:endParaRPr lang="tr-TR"/>
          </a:p>
        </c:txPr>
        <c:crossAx val="217766528"/>
        <c:crosses val="autoZero"/>
        <c:auto val="1"/>
        <c:lblAlgn val="ctr"/>
        <c:lblOffset val="100"/>
        <c:noMultiLvlLbl val="0"/>
      </c:catAx>
      <c:valAx>
        <c:axId val="217766528"/>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lumMod val="65000"/>
                    <a:lumOff val="35000"/>
                  </a:schemeClr>
                </a:solidFill>
                <a:latin typeface="+mn-lt"/>
                <a:ea typeface="+mn-ea"/>
                <a:cs typeface="+mn-cs"/>
              </a:defRPr>
            </a:pPr>
            <a:endParaRPr lang="tr-TR"/>
          </a:p>
        </c:txPr>
        <c:crossAx val="2177649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2128" b="0" i="0" u="none" strike="noStrike" kern="1200" cap="none" spc="50" normalizeH="0" baseline="0">
                <a:solidFill>
                  <a:schemeClr val="tx1">
                    <a:lumMod val="65000"/>
                    <a:lumOff val="35000"/>
                  </a:schemeClr>
                </a:solidFill>
                <a:latin typeface="+mj-lt"/>
                <a:ea typeface="+mj-ea"/>
                <a:cs typeface="+mj-cs"/>
              </a:defRPr>
            </a:pPr>
            <a:r>
              <a:rPr lang="tr-TR" dirty="0"/>
              <a:t>BİTKİSEL ATIK YAĞ AYLARA GÖRE KARŞILAŞTIRMA</a:t>
            </a:r>
          </a:p>
        </c:rich>
      </c:tx>
      <c:layout/>
      <c:overlay val="0"/>
      <c:spPr>
        <a:noFill/>
        <a:ln>
          <a:noFill/>
        </a:ln>
        <a:effectLst/>
      </c:spPr>
    </c:title>
    <c:autoTitleDeleted val="0"/>
    <c:plotArea>
      <c:layout>
        <c:manualLayout>
          <c:layoutTarget val="inner"/>
          <c:xMode val="edge"/>
          <c:yMode val="edge"/>
          <c:x val="9.7978990954748754E-2"/>
          <c:y val="0.19353127805164527"/>
          <c:w val="0.9001318401858347"/>
          <c:h val="0.56824781906999799"/>
        </c:manualLayout>
      </c:layout>
      <c:barChart>
        <c:barDir val="col"/>
        <c:grouping val="clustered"/>
        <c:varyColors val="0"/>
        <c:ser>
          <c:idx val="0"/>
          <c:order val="0"/>
          <c:tx>
            <c:strRef>
              <c:f>Sayfa1!$B$1</c:f>
              <c:strCache>
                <c:ptCount val="1"/>
                <c:pt idx="0">
                  <c:v>2024</c:v>
                </c:pt>
              </c:strCache>
            </c:strRef>
          </c:tx>
          <c:spPr>
            <a:solidFill>
              <a:schemeClr val="accent1">
                <a:tint val="65000"/>
                <a:alpha val="70000"/>
              </a:schemeClr>
            </a:solidFill>
            <a:ln>
              <a:noFill/>
            </a:ln>
            <a:effectLst/>
          </c:spPr>
          <c:invertIfNegative val="0"/>
          <c:cat>
            <c:strRef>
              <c:f>Sayfa1!$A$2:$A$13</c:f>
              <c:strCache>
                <c:ptCount val="12"/>
                <c:pt idx="0">
                  <c:v>OCAK</c:v>
                </c:pt>
                <c:pt idx="1">
                  <c:v>ŞUBAT</c:v>
                </c:pt>
                <c:pt idx="2">
                  <c:v>MART</c:v>
                </c:pt>
                <c:pt idx="3">
                  <c:v>NİSAN</c:v>
                </c:pt>
                <c:pt idx="4">
                  <c:v>MAYIS</c:v>
                </c:pt>
                <c:pt idx="5">
                  <c:v>HAZİRAN</c:v>
                </c:pt>
                <c:pt idx="6">
                  <c:v>TEMMUZ</c:v>
                </c:pt>
                <c:pt idx="7">
                  <c:v>AĞUSTOS</c:v>
                </c:pt>
                <c:pt idx="8">
                  <c:v>EYLÜL</c:v>
                </c:pt>
                <c:pt idx="9">
                  <c:v>EKİM </c:v>
                </c:pt>
                <c:pt idx="10">
                  <c:v>KASIM</c:v>
                </c:pt>
                <c:pt idx="11">
                  <c:v>ARALIK</c:v>
                </c:pt>
              </c:strCache>
            </c:strRef>
          </c:cat>
          <c:val>
            <c:numRef>
              <c:f>Sayfa1!$B$2:$B$13</c:f>
              <c:numCache>
                <c:formatCode>General</c:formatCode>
                <c:ptCount val="12"/>
                <c:pt idx="0">
                  <c:v>0</c:v>
                </c:pt>
                <c:pt idx="1">
                  <c:v>0</c:v>
                </c:pt>
                <c:pt idx="2">
                  <c:v>0</c:v>
                </c:pt>
                <c:pt idx="3">
                  <c:v>40</c:v>
                </c:pt>
                <c:pt idx="4">
                  <c:v>200</c:v>
                </c:pt>
                <c:pt idx="5">
                  <c:v>150</c:v>
                </c:pt>
                <c:pt idx="6">
                  <c:v>160</c:v>
                </c:pt>
                <c:pt idx="7">
                  <c:v>290</c:v>
                </c:pt>
                <c:pt idx="8">
                  <c:v>170</c:v>
                </c:pt>
                <c:pt idx="9">
                  <c:v>270</c:v>
                </c:pt>
                <c:pt idx="10">
                  <c:v>50</c:v>
                </c:pt>
                <c:pt idx="11">
                  <c:v>0</c:v>
                </c:pt>
              </c:numCache>
            </c:numRef>
          </c:val>
          <c:extLst xmlns:c16r2="http://schemas.microsoft.com/office/drawing/2015/06/chart">
            <c:ext xmlns:c16="http://schemas.microsoft.com/office/drawing/2014/chart" uri="{C3380CC4-5D6E-409C-BE32-E72D297353CC}">
              <c16:uniqueId val="{00000000-1556-4CDF-9E36-C8635D41E9C3}"/>
            </c:ext>
          </c:extLst>
        </c:ser>
        <c:ser>
          <c:idx val="1"/>
          <c:order val="1"/>
          <c:tx>
            <c:strRef>
              <c:f>Sayfa1!$C$1</c:f>
              <c:strCache>
                <c:ptCount val="1"/>
                <c:pt idx="0">
                  <c:v>2025</c:v>
                </c:pt>
              </c:strCache>
            </c:strRef>
          </c:tx>
          <c:spPr>
            <a:solidFill>
              <a:schemeClr val="accent1">
                <a:alpha val="70000"/>
              </a:schemeClr>
            </a:solidFill>
            <a:ln>
              <a:noFill/>
            </a:ln>
            <a:effectLst/>
          </c:spPr>
          <c:invertIfNegative val="0"/>
          <c:cat>
            <c:strRef>
              <c:f>Sayfa1!$A$2:$A$13</c:f>
              <c:strCache>
                <c:ptCount val="12"/>
                <c:pt idx="0">
                  <c:v>OCAK</c:v>
                </c:pt>
                <c:pt idx="1">
                  <c:v>ŞUBAT</c:v>
                </c:pt>
                <c:pt idx="2">
                  <c:v>MART</c:v>
                </c:pt>
                <c:pt idx="3">
                  <c:v>NİSAN</c:v>
                </c:pt>
                <c:pt idx="4">
                  <c:v>MAYIS</c:v>
                </c:pt>
                <c:pt idx="5">
                  <c:v>HAZİRAN</c:v>
                </c:pt>
                <c:pt idx="6">
                  <c:v>TEMMUZ</c:v>
                </c:pt>
                <c:pt idx="7">
                  <c:v>AĞUSTOS</c:v>
                </c:pt>
                <c:pt idx="8">
                  <c:v>EYLÜL</c:v>
                </c:pt>
                <c:pt idx="9">
                  <c:v>EKİM </c:v>
                </c:pt>
                <c:pt idx="10">
                  <c:v>KASIM</c:v>
                </c:pt>
                <c:pt idx="11">
                  <c:v>ARALIK</c:v>
                </c:pt>
              </c:strCache>
            </c:strRef>
          </c:cat>
          <c:val>
            <c:numRef>
              <c:f>Sayfa1!$C$2:$C$13</c:f>
              <c:numCache>
                <c:formatCode>General</c:formatCode>
                <c:ptCount val="12"/>
                <c:pt idx="0">
                  <c:v>0</c:v>
                </c:pt>
                <c:pt idx="1">
                  <c:v>0</c:v>
                </c:pt>
                <c:pt idx="2">
                  <c:v>0</c:v>
                </c:pt>
                <c:pt idx="3">
                  <c:v>120</c:v>
                </c:pt>
                <c:pt idx="4">
                  <c:v>130</c:v>
                </c:pt>
                <c:pt idx="5">
                  <c:v>540</c:v>
                </c:pt>
              </c:numCache>
            </c:numRef>
          </c:val>
          <c:extLst xmlns:c16r2="http://schemas.microsoft.com/office/drawing/2015/06/chart">
            <c:ext xmlns:c16="http://schemas.microsoft.com/office/drawing/2014/chart" uri="{C3380CC4-5D6E-409C-BE32-E72D297353CC}">
              <c16:uniqueId val="{00000001-1556-4CDF-9E36-C8635D41E9C3}"/>
            </c:ext>
          </c:extLst>
        </c:ser>
        <c:ser>
          <c:idx val="2"/>
          <c:order val="2"/>
          <c:tx>
            <c:strRef>
              <c:f>Sayfa1!$D$1</c:f>
              <c:strCache>
                <c:ptCount val="1"/>
                <c:pt idx="0">
                  <c:v>2026</c:v>
                </c:pt>
              </c:strCache>
            </c:strRef>
          </c:tx>
          <c:spPr>
            <a:solidFill>
              <a:schemeClr val="accent1">
                <a:shade val="65000"/>
                <a:alpha val="70000"/>
              </a:schemeClr>
            </a:solidFill>
            <a:ln>
              <a:noFill/>
            </a:ln>
            <a:effectLst/>
          </c:spPr>
          <c:invertIfNegative val="0"/>
          <c:cat>
            <c:strRef>
              <c:f>Sayfa1!$A$2:$A$13</c:f>
              <c:strCache>
                <c:ptCount val="12"/>
                <c:pt idx="0">
                  <c:v>OCAK</c:v>
                </c:pt>
                <c:pt idx="1">
                  <c:v>ŞUBAT</c:v>
                </c:pt>
                <c:pt idx="2">
                  <c:v>MART</c:v>
                </c:pt>
                <c:pt idx="3">
                  <c:v>NİSAN</c:v>
                </c:pt>
                <c:pt idx="4">
                  <c:v>MAYIS</c:v>
                </c:pt>
                <c:pt idx="5">
                  <c:v>HAZİRAN</c:v>
                </c:pt>
                <c:pt idx="6">
                  <c:v>TEMMUZ</c:v>
                </c:pt>
                <c:pt idx="7">
                  <c:v>AĞUSTOS</c:v>
                </c:pt>
                <c:pt idx="8">
                  <c:v>EYLÜL</c:v>
                </c:pt>
                <c:pt idx="9">
                  <c:v>EKİM </c:v>
                </c:pt>
                <c:pt idx="10">
                  <c:v>KASIM</c:v>
                </c:pt>
                <c:pt idx="11">
                  <c:v>ARALIK</c:v>
                </c:pt>
              </c:strCache>
            </c:strRef>
          </c:cat>
          <c:val>
            <c:numRef>
              <c:f>Sayfa1!$D$2:$D$13</c:f>
              <c:numCache>
                <c:formatCode>General</c:formatCode>
                <c:ptCount val="12"/>
              </c:numCache>
            </c:numRef>
          </c:val>
          <c:extLst xmlns:c16r2="http://schemas.microsoft.com/office/drawing/2015/06/chart">
            <c:ext xmlns:c16="http://schemas.microsoft.com/office/drawing/2014/chart" uri="{C3380CC4-5D6E-409C-BE32-E72D297353CC}">
              <c16:uniqueId val="{00000002-1556-4CDF-9E36-C8635D41E9C3}"/>
            </c:ext>
          </c:extLst>
        </c:ser>
        <c:dLbls>
          <c:showLegendKey val="0"/>
          <c:showVal val="0"/>
          <c:showCatName val="0"/>
          <c:showSerName val="0"/>
          <c:showPercent val="0"/>
          <c:showBubbleSize val="0"/>
        </c:dLbls>
        <c:gapWidth val="80"/>
        <c:overlap val="25"/>
        <c:axId val="218151552"/>
        <c:axId val="218157440"/>
      </c:barChart>
      <c:catAx>
        <c:axId val="218151552"/>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tx1">
                    <a:lumMod val="65000"/>
                    <a:lumOff val="35000"/>
                  </a:schemeClr>
                </a:solidFill>
                <a:latin typeface="+mn-lt"/>
                <a:ea typeface="+mn-ea"/>
                <a:cs typeface="+mn-cs"/>
              </a:defRPr>
            </a:pPr>
            <a:endParaRPr lang="tr-TR"/>
          </a:p>
        </c:txPr>
        <c:crossAx val="218157440"/>
        <c:crosses val="autoZero"/>
        <c:auto val="1"/>
        <c:lblAlgn val="ctr"/>
        <c:lblOffset val="100"/>
        <c:noMultiLvlLbl val="0"/>
      </c:catAx>
      <c:valAx>
        <c:axId val="218157440"/>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lumMod val="65000"/>
                    <a:lumOff val="35000"/>
                  </a:schemeClr>
                </a:solidFill>
                <a:latin typeface="+mn-lt"/>
                <a:ea typeface="+mn-ea"/>
                <a:cs typeface="+mn-cs"/>
              </a:defRPr>
            </a:pPr>
            <a:endParaRPr lang="tr-TR"/>
          </a:p>
        </c:txPr>
        <c:crossAx val="21815155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1">
    <c:autoUpdate val="0"/>
  </c:externalData>
</c:chartSpace>
</file>

<file path=ppt/charts/colors1.xml><?xml version="1.0" encoding="utf-8"?>
<cs:colorStyle xmlns:cs="http://schemas.microsoft.com/office/drawing/2012/chartStyle" xmlns:a="http://schemas.openxmlformats.org/drawingml/2006/main" meth="withinLinearReversed" id="21">
  <a:schemeClr val="accent1"/>
</cs:colorStyle>
</file>

<file path=ppt/charts/colors2.xml><?xml version="1.0" encoding="utf-8"?>
<cs:colorStyle xmlns:cs="http://schemas.microsoft.com/office/drawing/2012/chartStyle" xmlns:a="http://schemas.openxmlformats.org/drawingml/2006/main" meth="withinLinearReversed" id="21">
  <a:schemeClr val="accent1"/>
</cs:colorStyle>
</file>

<file path=ppt/charts/colors3.xml><?xml version="1.0" encoding="utf-8"?>
<cs:colorStyle xmlns:cs="http://schemas.microsoft.com/office/drawing/2012/chartStyle" xmlns:a="http://schemas.openxmlformats.org/drawingml/2006/main" meth="withinLinearReversed" id="21">
  <a:schemeClr val="accent1"/>
</cs:colorStyle>
</file>

<file path=ppt/charts/colors4.xml><?xml version="1.0" encoding="utf-8"?>
<cs:colorStyle xmlns:cs="http://schemas.microsoft.com/office/drawing/2012/chartStyle" xmlns:a="http://schemas.openxmlformats.org/drawingml/2006/main" meth="withinLinearReversed" id="21">
  <a:schemeClr val="accent1"/>
</cs:colorStyle>
</file>

<file path=ppt/charts/colors5.xml><?xml version="1.0" encoding="utf-8"?>
<cs:colorStyle xmlns:cs="http://schemas.microsoft.com/office/drawing/2012/chartStyle" xmlns:a="http://schemas.openxmlformats.org/drawingml/2006/main" meth="withinLinearReversed" id="21">
  <a:schemeClr val="accent1"/>
</cs:colorStyle>
</file>

<file path=ppt/charts/style1.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487036" y="1910841"/>
            <a:ext cx="4757420" cy="756919"/>
          </a:xfrm>
          <a:prstGeom prst="rect">
            <a:avLst/>
          </a:prstGeom>
        </p:spPr>
        <p:txBody>
          <a:bodyPr wrap="square" lIns="0" tIns="0" rIns="0" bIns="0">
            <a:spAutoFit/>
          </a:bodyPr>
          <a:lstStyle>
            <a:lvl1pPr>
              <a:defRPr sz="3700" b="1" i="0">
                <a:solidFill>
                  <a:schemeClr val="tx1"/>
                </a:solidFill>
                <a:latin typeface="Trebuchet MS"/>
                <a:cs typeface="Trebuchet MS"/>
              </a:defRPr>
            </a:lvl1pPr>
          </a:lstStyle>
          <a:p>
            <a:endParaRPr/>
          </a:p>
        </p:txBody>
      </p:sp>
      <p:sp>
        <p:nvSpPr>
          <p:cNvPr id="3" name="Holder 3"/>
          <p:cNvSpPr>
            <a:spLocks noGrp="1"/>
          </p:cNvSpPr>
          <p:nvPr>
            <p:ph type="subTitle" idx="4"/>
          </p:nvPr>
        </p:nvSpPr>
        <p:spPr>
          <a:xfrm>
            <a:off x="1512570" y="4032504"/>
            <a:ext cx="7058660" cy="180022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700" b="1" i="0">
                <a:solidFill>
                  <a:schemeClr val="tx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700" b="1" i="0">
                <a:solidFill>
                  <a:schemeClr val="tx1"/>
                </a:solidFill>
                <a:latin typeface="Trebuchet MS"/>
                <a:cs typeface="Trebuchet MS"/>
              </a:defRPr>
            </a:lvl1pPr>
          </a:lstStyle>
          <a:p>
            <a:endParaRPr/>
          </a:p>
        </p:txBody>
      </p:sp>
      <p:sp>
        <p:nvSpPr>
          <p:cNvPr id="3" name="Holder 3"/>
          <p:cNvSpPr>
            <a:spLocks noGrp="1"/>
          </p:cNvSpPr>
          <p:nvPr>
            <p:ph sz="half" idx="2"/>
          </p:nvPr>
        </p:nvSpPr>
        <p:spPr>
          <a:xfrm>
            <a:off x="504190" y="1656207"/>
            <a:ext cx="4386453" cy="475259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193157" y="1656207"/>
            <a:ext cx="4386453" cy="475259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700" b="1" i="0">
                <a:solidFill>
                  <a:schemeClr val="tx1"/>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9654" y="299466"/>
            <a:ext cx="9045981" cy="1761108"/>
          </a:xfrm>
          <a:prstGeom prst="rect">
            <a:avLst/>
          </a:prstGeom>
        </p:spPr>
        <p:txBody>
          <a:bodyPr wrap="square" lIns="0" tIns="0" rIns="0" bIns="0">
            <a:spAutoFit/>
          </a:bodyPr>
          <a:lstStyle>
            <a:lvl1pPr>
              <a:defRPr sz="3700" b="1" i="0">
                <a:solidFill>
                  <a:schemeClr val="tx1"/>
                </a:solidFill>
                <a:latin typeface="Trebuchet MS"/>
                <a:cs typeface="Trebuchet MS"/>
              </a:defRPr>
            </a:lvl1pPr>
          </a:lstStyle>
          <a:p>
            <a:endParaRPr/>
          </a:p>
        </p:txBody>
      </p:sp>
      <p:sp>
        <p:nvSpPr>
          <p:cNvPr id="3" name="Holder 3"/>
          <p:cNvSpPr>
            <a:spLocks noGrp="1"/>
          </p:cNvSpPr>
          <p:nvPr>
            <p:ph type="body" idx="1"/>
          </p:nvPr>
        </p:nvSpPr>
        <p:spPr>
          <a:xfrm>
            <a:off x="869403" y="2796349"/>
            <a:ext cx="8518525" cy="293433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428492" y="6696837"/>
            <a:ext cx="3226816" cy="36004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04190" y="6696837"/>
            <a:ext cx="2319274" cy="36004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8/16/2025</a:t>
            </a:fld>
            <a:endParaRPr lang="en-US"/>
          </a:p>
        </p:txBody>
      </p:sp>
      <p:sp>
        <p:nvSpPr>
          <p:cNvPr id="6" name="Holder 6"/>
          <p:cNvSpPr>
            <a:spLocks noGrp="1"/>
          </p:cNvSpPr>
          <p:nvPr>
            <p:ph type="sldNum" sz="quarter" idx="7"/>
          </p:nvPr>
        </p:nvSpPr>
        <p:spPr>
          <a:xfrm>
            <a:off x="7260336" y="6696837"/>
            <a:ext cx="2319274" cy="36004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5.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jpg"/><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0657E521-22B5-D060-4EFE-A5891C1B1F3F}"/>
              </a:ext>
            </a:extLst>
          </p:cNvPr>
          <p:cNvPicPr>
            <a:picLocks noChangeAspect="1"/>
          </p:cNvPicPr>
          <p:nvPr/>
        </p:nvPicPr>
        <p:blipFill>
          <a:blip r:embed="rId2" cstate="print">
            <a:extLst>
              <a:ext uri="{28A0092B-C50C-407E-A947-70E740481C1C}">
                <a14:useLocalDpi xmlns:a14="http://schemas.microsoft.com/office/drawing/2010/main" val="0"/>
              </a:ext>
            </a:extLst>
          </a:blip>
          <a:srcRect l="6877"/>
          <a:stretch>
            <a:fillRect/>
          </a:stretch>
        </p:blipFill>
        <p:spPr>
          <a:xfrm>
            <a:off x="20" y="10"/>
            <a:ext cx="10083780" cy="7200890"/>
          </a:xfrm>
          <a:prstGeom prst="rect">
            <a:avLst/>
          </a:prstGeom>
        </p:spPr>
      </p:pic>
      <p:sp>
        <p:nvSpPr>
          <p:cNvPr id="8" name="Freeform 12">
            <a:extLst>
              <a:ext uri="{FF2B5EF4-FFF2-40B4-BE49-F238E27FC236}">
                <a16:creationId xmlns:a16="http://schemas.microsoft.com/office/drawing/2014/main" xmlns="" id="{522A94E1-AEBD-4286-BFF8-0711E4CD3E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1342066" y="5440680"/>
            <a:ext cx="7580227" cy="1233487"/>
          </a:xfrm>
          <a:custGeom>
            <a:avLst/>
            <a:gdLst>
              <a:gd name="connsiteX0" fmla="*/ 0 w 9165010"/>
              <a:gd name="connsiteY0" fmla="*/ 1073384 h 1073384"/>
              <a:gd name="connsiteX1" fmla="*/ 9165010 w 9165010"/>
              <a:gd name="connsiteY1" fmla="*/ 1073384 h 1073384"/>
              <a:gd name="connsiteX2" fmla="*/ 9165010 w 9165010"/>
              <a:gd name="connsiteY2" fmla="*/ 266817 h 1073384"/>
              <a:gd name="connsiteX3" fmla="*/ 4757604 w 9165010"/>
              <a:gd name="connsiteY3" fmla="*/ 266817 h 1073384"/>
              <a:gd name="connsiteX4" fmla="*/ 4582505 w 9165010"/>
              <a:gd name="connsiteY4" fmla="*/ 0 h 1073384"/>
              <a:gd name="connsiteX5" fmla="*/ 4407407 w 9165010"/>
              <a:gd name="connsiteY5" fmla="*/ 266817 h 1073384"/>
              <a:gd name="connsiteX6" fmla="*/ 0 w 9165010"/>
              <a:gd name="connsiteY6" fmla="*/ 266817 h 107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5010" h="1073384">
                <a:moveTo>
                  <a:pt x="0" y="1073384"/>
                </a:moveTo>
                <a:lnTo>
                  <a:pt x="9165010" y="1073384"/>
                </a:lnTo>
                <a:lnTo>
                  <a:pt x="9165010" y="266817"/>
                </a:lnTo>
                <a:lnTo>
                  <a:pt x="4757604" y="266817"/>
                </a:lnTo>
                <a:lnTo>
                  <a:pt x="4582505" y="0"/>
                </a:lnTo>
                <a:lnTo>
                  <a:pt x="4407407" y="266817"/>
                </a:lnTo>
                <a:lnTo>
                  <a:pt x="0" y="266817"/>
                </a:lnTo>
                <a:close/>
              </a:path>
            </a:pathLst>
          </a:custGeom>
          <a:solidFill>
            <a:srgbClr val="404040">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xmlns="" id="{EDB86266-1C2C-2AB8-EEBE-26F2A407B287}"/>
              </a:ext>
            </a:extLst>
          </p:cNvPr>
          <p:cNvSpPr>
            <a:spLocks noGrp="1"/>
          </p:cNvSpPr>
          <p:nvPr>
            <p:ph type="title"/>
          </p:nvPr>
        </p:nvSpPr>
        <p:spPr>
          <a:xfrm>
            <a:off x="1465302" y="5517110"/>
            <a:ext cx="7333758" cy="813681"/>
          </a:xfrm>
          <a:noFill/>
        </p:spPr>
        <p:txBody>
          <a:bodyPr vert="horz" lIns="91440" tIns="45720" rIns="91440" bIns="45720" rtlCol="0" anchor="ctr">
            <a:normAutofit/>
          </a:bodyPr>
          <a:lstStyle/>
          <a:p>
            <a:pPr algn="ctr" rtl="0">
              <a:lnSpc>
                <a:spcPct val="90000"/>
              </a:lnSpc>
              <a:spcBef>
                <a:spcPct val="0"/>
              </a:spcBef>
            </a:pPr>
            <a:r>
              <a:rPr lang="en-US" sz="2600" kern="1200" spc="-10" dirty="0">
                <a:solidFill>
                  <a:srgbClr val="FFFFFF"/>
                </a:solidFill>
                <a:latin typeface="+mj-lt"/>
                <a:cs typeface="+mj-cs"/>
              </a:rPr>
              <a:t>2025</a:t>
            </a:r>
            <a:r>
              <a:rPr lang="en-US" sz="2600" kern="1200" spc="-245" dirty="0">
                <a:solidFill>
                  <a:srgbClr val="FFFFFF"/>
                </a:solidFill>
                <a:latin typeface="+mj-lt"/>
                <a:cs typeface="+mj-cs"/>
              </a:rPr>
              <a:t> </a:t>
            </a:r>
            <a:r>
              <a:rPr lang="en-US" sz="2600" kern="1200" spc="-20" dirty="0">
                <a:solidFill>
                  <a:srgbClr val="FFFFFF"/>
                </a:solidFill>
                <a:latin typeface="+mj-lt"/>
                <a:cs typeface="+mj-cs"/>
              </a:rPr>
              <a:t>YILI </a:t>
            </a:r>
            <a:r>
              <a:rPr lang="en-US" sz="2600" kern="1200" dirty="0">
                <a:solidFill>
                  <a:srgbClr val="FFFFFF"/>
                </a:solidFill>
                <a:latin typeface="+mj-lt"/>
                <a:cs typeface="+mj-cs"/>
              </a:rPr>
              <a:t>ANNABELLA DIAMOND HOTEL &amp; </a:t>
            </a:r>
            <a:br>
              <a:rPr lang="en-US" sz="2600" kern="1200" dirty="0">
                <a:solidFill>
                  <a:srgbClr val="FFFFFF"/>
                </a:solidFill>
                <a:latin typeface="+mj-lt"/>
                <a:cs typeface="+mj-cs"/>
              </a:rPr>
            </a:br>
            <a:r>
              <a:rPr lang="en-US" sz="2600" kern="1200" dirty="0">
                <a:solidFill>
                  <a:srgbClr val="FFFFFF"/>
                </a:solidFill>
                <a:latin typeface="+mj-lt"/>
                <a:cs typeface="+mj-cs"/>
              </a:rPr>
              <a:t> SPA </a:t>
            </a:r>
            <a:r>
              <a:rPr lang="en-US" sz="2600" kern="1200" spc="-20" dirty="0">
                <a:solidFill>
                  <a:srgbClr val="FFFFFF"/>
                </a:solidFill>
                <a:latin typeface="+mj-lt"/>
                <a:cs typeface="+mj-cs"/>
              </a:rPr>
              <a:t>SÜRDÜRÜLEBİLİRLİK</a:t>
            </a:r>
            <a:r>
              <a:rPr lang="en-US" sz="2600" kern="1200" spc="-229" dirty="0">
                <a:solidFill>
                  <a:srgbClr val="FFFFFF"/>
                </a:solidFill>
                <a:latin typeface="+mj-lt"/>
                <a:cs typeface="+mj-cs"/>
              </a:rPr>
              <a:t> </a:t>
            </a:r>
            <a:r>
              <a:rPr lang="en-US" sz="2600" kern="1200" spc="-10" dirty="0">
                <a:solidFill>
                  <a:srgbClr val="FFFFFF"/>
                </a:solidFill>
                <a:latin typeface="+mj-lt"/>
                <a:cs typeface="+mj-cs"/>
              </a:rPr>
              <a:t>RAPORU </a:t>
            </a:r>
            <a:endParaRPr lang="en-US" sz="2600" kern="1200" dirty="0">
              <a:solidFill>
                <a:srgbClr val="FFFFFF"/>
              </a:solidFill>
              <a:latin typeface="+mj-lt"/>
              <a:cs typeface="+mj-cs"/>
            </a:endParaRPr>
          </a:p>
        </p:txBody>
      </p:sp>
    </p:spTree>
    <p:extLst>
      <p:ext uri="{BB962C8B-B14F-4D97-AF65-F5344CB8AC3E}">
        <p14:creationId xmlns:p14="http://schemas.microsoft.com/office/powerpoint/2010/main" val="2435755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909" y="-5"/>
            <a:ext cx="10083804" cy="7199767"/>
          </a:xfrm>
          <a:prstGeom prst="rect">
            <a:avLst/>
          </a:prstGeom>
        </p:spPr>
      </p:pic>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437" y="628650"/>
            <a:ext cx="8796779" cy="58674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0081260" cy="1772920"/>
          </a:xfrm>
          <a:custGeom>
            <a:avLst/>
            <a:gdLst/>
            <a:ahLst/>
            <a:cxnLst/>
            <a:rect l="l" t="t" r="r" b="b"/>
            <a:pathLst>
              <a:path w="10081260" h="1772920">
                <a:moveTo>
                  <a:pt x="0" y="1772666"/>
                </a:moveTo>
                <a:lnTo>
                  <a:pt x="10080632" y="1772666"/>
                </a:lnTo>
                <a:lnTo>
                  <a:pt x="10080632" y="0"/>
                </a:lnTo>
                <a:lnTo>
                  <a:pt x="7" y="0"/>
                </a:lnTo>
                <a:lnTo>
                  <a:pt x="0" y="1772666"/>
                </a:lnTo>
                <a:close/>
              </a:path>
            </a:pathLst>
          </a:custGeom>
          <a:solidFill>
            <a:srgbClr val="252525"/>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326593" rIns="0" bIns="0" rtlCol="0">
            <a:spAutoFit/>
          </a:bodyPr>
          <a:lstStyle/>
          <a:p>
            <a:pPr marL="968375">
              <a:lnSpc>
                <a:spcPct val="100000"/>
              </a:lnSpc>
              <a:spcBef>
                <a:spcPts val="95"/>
              </a:spcBef>
            </a:pPr>
            <a:r>
              <a:rPr spc="-20" dirty="0">
                <a:solidFill>
                  <a:srgbClr val="FFFFFF"/>
                </a:solidFill>
              </a:rPr>
              <a:t>HAKKIMIZDA</a:t>
            </a:r>
          </a:p>
        </p:txBody>
      </p:sp>
      <p:grpSp>
        <p:nvGrpSpPr>
          <p:cNvPr id="4" name="object 4"/>
          <p:cNvGrpSpPr/>
          <p:nvPr/>
        </p:nvGrpSpPr>
        <p:grpSpPr>
          <a:xfrm>
            <a:off x="0" y="1772728"/>
            <a:ext cx="10080625" cy="5426710"/>
            <a:chOff x="0" y="1772728"/>
            <a:chExt cx="10080625" cy="5426710"/>
          </a:xfrm>
        </p:grpSpPr>
        <p:sp>
          <p:nvSpPr>
            <p:cNvPr id="5" name="object 5"/>
            <p:cNvSpPr/>
            <p:nvPr/>
          </p:nvSpPr>
          <p:spPr>
            <a:xfrm>
              <a:off x="0" y="1772728"/>
              <a:ext cx="10080625" cy="5426710"/>
            </a:xfrm>
            <a:custGeom>
              <a:avLst/>
              <a:gdLst/>
              <a:ahLst/>
              <a:cxnLst/>
              <a:rect l="l" t="t" r="r" b="b"/>
              <a:pathLst>
                <a:path w="10080625" h="5426709">
                  <a:moveTo>
                    <a:pt x="10080625" y="0"/>
                  </a:moveTo>
                  <a:lnTo>
                    <a:pt x="0" y="0"/>
                  </a:lnTo>
                  <a:lnTo>
                    <a:pt x="0" y="5426583"/>
                  </a:lnTo>
                  <a:lnTo>
                    <a:pt x="10080625" y="5426583"/>
                  </a:lnTo>
                  <a:lnTo>
                    <a:pt x="10080625" y="0"/>
                  </a:lnTo>
                  <a:close/>
                </a:path>
              </a:pathLst>
            </a:custGeom>
            <a:solidFill>
              <a:srgbClr val="F1F1F1"/>
            </a:solidFill>
          </p:spPr>
          <p:txBody>
            <a:bodyPr wrap="square" lIns="0" tIns="0" rIns="0" bIns="0" rtlCol="0"/>
            <a:lstStyle/>
            <a:p>
              <a:endParaRPr/>
            </a:p>
          </p:txBody>
        </p:sp>
        <p:sp>
          <p:nvSpPr>
            <p:cNvPr id="6" name="object 6"/>
            <p:cNvSpPr/>
            <p:nvPr/>
          </p:nvSpPr>
          <p:spPr>
            <a:xfrm>
              <a:off x="956513" y="2110878"/>
              <a:ext cx="378460" cy="48260"/>
            </a:xfrm>
            <a:custGeom>
              <a:avLst/>
              <a:gdLst/>
              <a:ahLst/>
              <a:cxnLst/>
              <a:rect l="l" t="t" r="r" b="b"/>
              <a:pathLst>
                <a:path w="378459" h="48260">
                  <a:moveTo>
                    <a:pt x="378015" y="0"/>
                  </a:moveTo>
                  <a:lnTo>
                    <a:pt x="0" y="0"/>
                  </a:lnTo>
                  <a:lnTo>
                    <a:pt x="0" y="47994"/>
                  </a:lnTo>
                  <a:lnTo>
                    <a:pt x="378015" y="47994"/>
                  </a:lnTo>
                  <a:lnTo>
                    <a:pt x="378015" y="0"/>
                  </a:lnTo>
                  <a:close/>
                </a:path>
              </a:pathLst>
            </a:custGeom>
            <a:solidFill>
              <a:srgbClr val="000000"/>
            </a:solidFill>
          </p:spPr>
          <p:txBody>
            <a:bodyPr wrap="square" lIns="0" tIns="0" rIns="0" bIns="0" rtlCol="0"/>
            <a:lstStyle/>
            <a:p>
              <a:endParaRPr/>
            </a:p>
          </p:txBody>
        </p:sp>
      </p:grpSp>
      <p:sp>
        <p:nvSpPr>
          <p:cNvPr id="7" name="object 7"/>
          <p:cNvSpPr txBox="1"/>
          <p:nvPr/>
        </p:nvSpPr>
        <p:spPr>
          <a:xfrm>
            <a:off x="1034288" y="2241956"/>
            <a:ext cx="8274812" cy="3590085"/>
          </a:xfrm>
          <a:prstGeom prst="rect">
            <a:avLst/>
          </a:prstGeom>
        </p:spPr>
        <p:txBody>
          <a:bodyPr vert="horz" wrap="square" lIns="0" tIns="85725" rIns="0" bIns="0" rtlCol="0">
            <a:spAutoFit/>
          </a:bodyPr>
          <a:lstStyle/>
          <a:p>
            <a:pPr marL="200025" indent="-187325">
              <a:lnSpc>
                <a:spcPct val="100000"/>
              </a:lnSpc>
              <a:spcBef>
                <a:spcPts val="675"/>
              </a:spcBef>
              <a:buFont typeface="Arial MT"/>
              <a:buChar char="•"/>
              <a:tabLst>
                <a:tab pos="200025" algn="l"/>
              </a:tabLst>
            </a:pPr>
            <a:r>
              <a:rPr lang="tr-TR" sz="2200" spc="-50" dirty="0">
                <a:latin typeface="Times New Roman" panose="02020603050405020304" pitchFamily="18" charset="0"/>
                <a:cs typeface="Times New Roman" panose="02020603050405020304" pitchFamily="18" charset="0"/>
              </a:rPr>
              <a:t>Tesis yeşil ve mavinin buluştuğu turizm cenneti Alanya- </a:t>
            </a:r>
            <a:r>
              <a:rPr lang="tr-TR" sz="2200" spc="-50" dirty="0" err="1">
                <a:latin typeface="Times New Roman" panose="02020603050405020304" pitchFamily="18" charset="0"/>
                <a:cs typeface="Times New Roman" panose="02020603050405020304" pitchFamily="18" charset="0"/>
              </a:rPr>
              <a:t>incekum</a:t>
            </a:r>
            <a:r>
              <a:rPr lang="tr-TR" sz="2200" spc="-50" dirty="0">
                <a:latin typeface="Times New Roman" panose="02020603050405020304" pitchFamily="18" charset="0"/>
                <a:cs typeface="Times New Roman" panose="02020603050405020304" pitchFamily="18" charset="0"/>
              </a:rPr>
              <a:t> kumsalına paralel denize sıfır 10.000 m2 alan üzerine 2012 yılında inşa edilmiştir.</a:t>
            </a:r>
            <a:endParaRPr sz="2200" dirty="0">
              <a:latin typeface="Times New Roman" panose="02020603050405020304" pitchFamily="18" charset="0"/>
              <a:cs typeface="Times New Roman" panose="02020603050405020304" pitchFamily="18" charset="0"/>
            </a:endParaRPr>
          </a:p>
          <a:p>
            <a:pPr marL="200025" indent="-187325">
              <a:lnSpc>
                <a:spcPct val="100000"/>
              </a:lnSpc>
              <a:spcBef>
                <a:spcPts val="575"/>
              </a:spcBef>
              <a:buFont typeface="Arial MT"/>
              <a:buChar char="•"/>
              <a:tabLst>
                <a:tab pos="200025" algn="l"/>
              </a:tabLst>
            </a:pPr>
            <a:r>
              <a:rPr lang="tr-TR" sz="2200" spc="-155" dirty="0">
                <a:latin typeface="Times New Roman" panose="02020603050405020304" pitchFamily="18" charset="0"/>
                <a:cs typeface="Times New Roman" panose="02020603050405020304" pitchFamily="18" charset="0"/>
              </a:rPr>
              <a:t>229</a:t>
            </a:r>
            <a:r>
              <a:rPr sz="2200" spc="-155" dirty="0">
                <a:latin typeface="Times New Roman" panose="02020603050405020304" pitchFamily="18" charset="0"/>
                <a:cs typeface="Times New Roman" panose="02020603050405020304" pitchFamily="18" charset="0"/>
              </a:rPr>
              <a:t> </a:t>
            </a:r>
            <a:r>
              <a:rPr sz="2200" spc="-10" dirty="0" err="1">
                <a:latin typeface="Times New Roman" panose="02020603050405020304" pitchFamily="18" charset="0"/>
                <a:cs typeface="Times New Roman" panose="02020603050405020304" pitchFamily="18" charset="0"/>
              </a:rPr>
              <a:t>oda</a:t>
            </a:r>
            <a:r>
              <a:rPr sz="2200" spc="-150" dirty="0">
                <a:latin typeface="Times New Roman" panose="02020603050405020304" pitchFamily="18" charset="0"/>
                <a:cs typeface="Times New Roman" panose="02020603050405020304" pitchFamily="18" charset="0"/>
              </a:rPr>
              <a:t> </a:t>
            </a:r>
            <a:r>
              <a:rPr lang="tr-TR" sz="2200" spc="-150" dirty="0">
                <a:latin typeface="Times New Roman" panose="02020603050405020304" pitchFamily="18" charset="0"/>
                <a:cs typeface="Times New Roman" panose="02020603050405020304" pitchFamily="18" charset="0"/>
              </a:rPr>
              <a:t>550</a:t>
            </a:r>
            <a:r>
              <a:rPr sz="2200" spc="-145" dirty="0">
                <a:latin typeface="Times New Roman" panose="02020603050405020304" pitchFamily="18" charset="0"/>
                <a:cs typeface="Times New Roman" panose="02020603050405020304" pitchFamily="18" charset="0"/>
              </a:rPr>
              <a:t> </a:t>
            </a:r>
            <a:r>
              <a:rPr sz="2200" spc="-70" dirty="0">
                <a:latin typeface="Times New Roman" panose="02020603050405020304" pitchFamily="18" charset="0"/>
                <a:cs typeface="Times New Roman" panose="02020603050405020304" pitchFamily="18" charset="0"/>
              </a:rPr>
              <a:t>yatak</a:t>
            </a:r>
            <a:r>
              <a:rPr sz="2200" spc="-130" dirty="0">
                <a:latin typeface="Times New Roman" panose="02020603050405020304" pitchFamily="18" charset="0"/>
                <a:cs typeface="Times New Roman" panose="02020603050405020304" pitchFamily="18" charset="0"/>
              </a:rPr>
              <a:t> </a:t>
            </a:r>
            <a:r>
              <a:rPr sz="2200" spc="-25" dirty="0">
                <a:latin typeface="Times New Roman" panose="02020603050405020304" pitchFamily="18" charset="0"/>
                <a:cs typeface="Times New Roman" panose="02020603050405020304" pitchFamily="18" charset="0"/>
              </a:rPr>
              <a:t>kapasitesine</a:t>
            </a:r>
            <a:r>
              <a:rPr sz="2200" spc="-140" dirty="0">
                <a:latin typeface="Times New Roman" panose="02020603050405020304" pitchFamily="18" charset="0"/>
                <a:cs typeface="Times New Roman" panose="02020603050405020304" pitchFamily="18" charset="0"/>
              </a:rPr>
              <a:t> </a:t>
            </a:r>
            <a:r>
              <a:rPr sz="2200" spc="-10" dirty="0" err="1">
                <a:latin typeface="Times New Roman" panose="02020603050405020304" pitchFamily="18" charset="0"/>
                <a:cs typeface="Times New Roman" panose="02020603050405020304" pitchFamily="18" charset="0"/>
              </a:rPr>
              <a:t>sahiptir</a:t>
            </a:r>
            <a:r>
              <a:rPr sz="2200" spc="-10" dirty="0">
                <a:latin typeface="Times New Roman" panose="02020603050405020304" pitchFamily="18" charset="0"/>
                <a:cs typeface="Times New Roman" panose="02020603050405020304" pitchFamily="18" charset="0"/>
              </a:rPr>
              <a:t>.</a:t>
            </a:r>
            <a:endParaRPr lang="tr-TR" sz="2200" spc="-10" dirty="0">
              <a:latin typeface="Times New Roman" panose="02020603050405020304" pitchFamily="18" charset="0"/>
              <a:cs typeface="Times New Roman" panose="02020603050405020304" pitchFamily="18" charset="0"/>
            </a:endParaRPr>
          </a:p>
          <a:p>
            <a:pPr marL="200025" indent="-187325">
              <a:lnSpc>
                <a:spcPct val="100000"/>
              </a:lnSpc>
              <a:spcBef>
                <a:spcPts val="575"/>
              </a:spcBef>
              <a:buFont typeface="Arial MT"/>
              <a:buChar char="•"/>
              <a:tabLst>
                <a:tab pos="200025" algn="l"/>
              </a:tabLst>
            </a:pPr>
            <a:r>
              <a:rPr lang="tr-TR" sz="2200" spc="-10" dirty="0">
                <a:latin typeface="Times New Roman" panose="02020603050405020304" pitchFamily="18" charset="0"/>
                <a:cs typeface="Times New Roman" panose="02020603050405020304" pitchFamily="18" charset="0"/>
              </a:rPr>
              <a:t>Her şeyin sizler için düşünüldüğü </a:t>
            </a:r>
            <a:r>
              <a:rPr lang="tr-TR" sz="2200" spc="-10" dirty="0" err="1">
                <a:latin typeface="Times New Roman" panose="02020603050405020304" pitchFamily="18" charset="0"/>
                <a:cs typeface="Times New Roman" panose="02020603050405020304" pitchFamily="18" charset="0"/>
              </a:rPr>
              <a:t>Annabella</a:t>
            </a:r>
            <a:r>
              <a:rPr lang="tr-TR" sz="2200" spc="-10" dirty="0">
                <a:latin typeface="Times New Roman" panose="02020603050405020304" pitchFamily="18" charset="0"/>
                <a:cs typeface="Times New Roman" panose="02020603050405020304" pitchFamily="18" charset="0"/>
              </a:rPr>
              <a:t> </a:t>
            </a:r>
            <a:r>
              <a:rPr lang="tr-TR" sz="2200" spc="-10" dirty="0" err="1">
                <a:latin typeface="Times New Roman" panose="02020603050405020304" pitchFamily="18" charset="0"/>
                <a:cs typeface="Times New Roman" panose="02020603050405020304" pitchFamily="18" charset="0"/>
              </a:rPr>
              <a:t>Diamond</a:t>
            </a:r>
            <a:r>
              <a:rPr lang="tr-TR" sz="2200" spc="-10" dirty="0">
                <a:latin typeface="Times New Roman" panose="02020603050405020304" pitchFamily="18" charset="0"/>
                <a:cs typeface="Times New Roman" panose="02020603050405020304" pitchFamily="18" charset="0"/>
              </a:rPr>
              <a:t> Hotel her gün birbirinden farklı aktiviteler , zengin yiyecek ve içecek seçenekleri, altın kumlu sahili ve konforlu odaları ile tüm beklentileri karşılıyor…</a:t>
            </a:r>
          </a:p>
          <a:p>
            <a:pPr marL="200025" indent="-187325">
              <a:lnSpc>
                <a:spcPct val="100000"/>
              </a:lnSpc>
              <a:spcBef>
                <a:spcPts val="575"/>
              </a:spcBef>
              <a:buFont typeface="Arial MT"/>
              <a:buChar char="•"/>
              <a:tabLst>
                <a:tab pos="200025" algn="l"/>
              </a:tabLst>
            </a:pPr>
            <a:endParaRPr sz="2200" dirty="0">
              <a:latin typeface="Times New Roman" panose="02020603050405020304" pitchFamily="18" charset="0"/>
              <a:cs typeface="Times New Roman" panose="02020603050405020304" pitchFamily="18" charset="0"/>
            </a:endParaRPr>
          </a:p>
          <a:p>
            <a:pPr marL="200025" indent="-187325">
              <a:lnSpc>
                <a:spcPts val="2165"/>
              </a:lnSpc>
              <a:spcBef>
                <a:spcPts val="5"/>
              </a:spcBef>
              <a:buFont typeface="Arial MT"/>
              <a:buChar char="•"/>
              <a:tabLst>
                <a:tab pos="200025" algn="l"/>
              </a:tabLst>
            </a:pPr>
            <a:r>
              <a:rPr lang="tr-TR" sz="2200" spc="-55" dirty="0" err="1">
                <a:latin typeface="Times New Roman" panose="02020603050405020304" pitchFamily="18" charset="0"/>
                <a:cs typeface="Times New Roman" panose="02020603050405020304" pitchFamily="18" charset="0"/>
              </a:rPr>
              <a:t>Annabella</a:t>
            </a:r>
            <a:r>
              <a:rPr lang="tr-TR" sz="2200" spc="-55" dirty="0">
                <a:latin typeface="Times New Roman" panose="02020603050405020304" pitchFamily="18" charset="0"/>
                <a:cs typeface="Times New Roman" panose="02020603050405020304" pitchFamily="18" charset="0"/>
              </a:rPr>
              <a:t> </a:t>
            </a:r>
            <a:r>
              <a:rPr lang="tr-TR" sz="2200" spc="-55" dirty="0" err="1">
                <a:latin typeface="Times New Roman" panose="02020603050405020304" pitchFamily="18" charset="0"/>
                <a:cs typeface="Times New Roman" panose="02020603050405020304" pitchFamily="18" charset="0"/>
              </a:rPr>
              <a:t>Diamond</a:t>
            </a:r>
            <a:r>
              <a:rPr lang="tr-TR" sz="2200" spc="-55" dirty="0">
                <a:latin typeface="Times New Roman" panose="02020603050405020304" pitchFamily="18" charset="0"/>
                <a:cs typeface="Times New Roman" panose="02020603050405020304" pitchFamily="18" charset="0"/>
              </a:rPr>
              <a:t> Hotel </a:t>
            </a:r>
            <a:r>
              <a:rPr sz="2200" spc="-45" dirty="0">
                <a:latin typeface="Times New Roman" panose="02020603050405020304" pitchFamily="18" charset="0"/>
                <a:cs typeface="Times New Roman" panose="02020603050405020304" pitchFamily="18" charset="0"/>
              </a:rPr>
              <a:t>,</a:t>
            </a:r>
            <a:r>
              <a:rPr sz="2200" spc="-140" dirty="0">
                <a:latin typeface="Times New Roman" panose="02020603050405020304" pitchFamily="18" charset="0"/>
                <a:cs typeface="Times New Roman" panose="02020603050405020304" pitchFamily="18" charset="0"/>
              </a:rPr>
              <a:t> </a:t>
            </a:r>
            <a:r>
              <a:rPr sz="2200" spc="-60" dirty="0">
                <a:latin typeface="Times New Roman" panose="02020603050405020304" pitchFamily="18" charset="0"/>
                <a:cs typeface="Times New Roman" panose="02020603050405020304" pitchFamily="18" charset="0"/>
              </a:rPr>
              <a:t>Antalya</a:t>
            </a:r>
            <a:r>
              <a:rPr sz="2200" spc="-100" dirty="0">
                <a:latin typeface="Times New Roman" panose="02020603050405020304" pitchFamily="18" charset="0"/>
                <a:cs typeface="Times New Roman" panose="02020603050405020304" pitchFamily="18" charset="0"/>
              </a:rPr>
              <a:t> </a:t>
            </a:r>
            <a:r>
              <a:rPr sz="2200" spc="-25" dirty="0" err="1">
                <a:latin typeface="Times New Roman" panose="02020603050405020304" pitchFamily="18" charset="0"/>
                <a:cs typeface="Times New Roman" panose="02020603050405020304" pitchFamily="18" charset="0"/>
              </a:rPr>
              <a:t>Havaalanına</a:t>
            </a:r>
            <a:r>
              <a:rPr sz="2200" spc="-95" dirty="0">
                <a:latin typeface="Times New Roman" panose="02020603050405020304" pitchFamily="18" charset="0"/>
                <a:cs typeface="Times New Roman" panose="02020603050405020304" pitchFamily="18" charset="0"/>
              </a:rPr>
              <a:t> </a:t>
            </a:r>
            <a:r>
              <a:rPr lang="tr-TR" sz="2200" spc="-95" dirty="0">
                <a:latin typeface="Times New Roman" panose="02020603050405020304" pitchFamily="18" charset="0"/>
                <a:cs typeface="Times New Roman" panose="02020603050405020304" pitchFamily="18" charset="0"/>
              </a:rPr>
              <a:t>10</a:t>
            </a:r>
            <a:r>
              <a:rPr sz="2200" dirty="0">
                <a:latin typeface="Times New Roman" panose="02020603050405020304" pitchFamily="18" charset="0"/>
                <a:cs typeface="Times New Roman" panose="02020603050405020304" pitchFamily="18" charset="0"/>
              </a:rPr>
              <a:t>0</a:t>
            </a:r>
            <a:r>
              <a:rPr sz="2200" spc="-150" dirty="0">
                <a:latin typeface="Times New Roman" panose="02020603050405020304" pitchFamily="18" charset="0"/>
                <a:cs typeface="Times New Roman" panose="02020603050405020304" pitchFamily="18" charset="0"/>
              </a:rPr>
              <a:t> </a:t>
            </a:r>
            <a:r>
              <a:rPr sz="2200" spc="-60" dirty="0">
                <a:latin typeface="Times New Roman" panose="02020603050405020304" pitchFamily="18" charset="0"/>
                <a:cs typeface="Times New Roman" panose="02020603050405020304" pitchFamily="18" charset="0"/>
              </a:rPr>
              <a:t>km,</a:t>
            </a:r>
            <a:r>
              <a:rPr sz="2200" spc="-135" dirty="0">
                <a:latin typeface="Times New Roman" panose="02020603050405020304" pitchFamily="18" charset="0"/>
                <a:cs typeface="Times New Roman" panose="02020603050405020304" pitchFamily="18" charset="0"/>
              </a:rPr>
              <a:t> </a:t>
            </a:r>
            <a:r>
              <a:rPr sz="2200" spc="-55" dirty="0">
                <a:latin typeface="Times New Roman" panose="02020603050405020304" pitchFamily="18" charset="0"/>
                <a:cs typeface="Times New Roman" panose="02020603050405020304" pitchFamily="18" charset="0"/>
              </a:rPr>
              <a:t>A</a:t>
            </a:r>
            <a:r>
              <a:rPr lang="tr-TR" sz="2200" spc="-55" dirty="0" err="1">
                <a:latin typeface="Times New Roman" panose="02020603050405020304" pitchFamily="18" charset="0"/>
                <a:cs typeface="Times New Roman" panose="02020603050405020304" pitchFamily="18" charset="0"/>
              </a:rPr>
              <a:t>lanya</a:t>
            </a:r>
            <a:r>
              <a:rPr sz="2200" spc="-85" dirty="0">
                <a:latin typeface="Times New Roman" panose="02020603050405020304" pitchFamily="18" charset="0"/>
                <a:cs typeface="Times New Roman" panose="02020603050405020304" pitchFamily="18" charset="0"/>
              </a:rPr>
              <a:t> </a:t>
            </a:r>
            <a:r>
              <a:rPr sz="2200" spc="-30" dirty="0">
                <a:latin typeface="Times New Roman" panose="02020603050405020304" pitchFamily="18" charset="0"/>
                <a:cs typeface="Times New Roman" panose="02020603050405020304" pitchFamily="18" charset="0"/>
              </a:rPr>
              <a:t>şehir</a:t>
            </a:r>
            <a:r>
              <a:rPr sz="2200" spc="-150" dirty="0">
                <a:latin typeface="Times New Roman" panose="02020603050405020304" pitchFamily="18" charset="0"/>
                <a:cs typeface="Times New Roman" panose="02020603050405020304" pitchFamily="18" charset="0"/>
              </a:rPr>
              <a:t> </a:t>
            </a:r>
            <a:r>
              <a:rPr sz="2200" spc="-60" dirty="0" err="1">
                <a:latin typeface="Times New Roman" panose="02020603050405020304" pitchFamily="18" charset="0"/>
                <a:cs typeface="Times New Roman" panose="02020603050405020304" pitchFamily="18" charset="0"/>
              </a:rPr>
              <a:t>merkezine</a:t>
            </a:r>
            <a:r>
              <a:rPr sz="2200" spc="-114" dirty="0">
                <a:latin typeface="Times New Roman" panose="02020603050405020304" pitchFamily="18" charset="0"/>
                <a:cs typeface="Times New Roman" panose="02020603050405020304" pitchFamily="18" charset="0"/>
              </a:rPr>
              <a:t> </a:t>
            </a:r>
            <a:r>
              <a:rPr lang="tr-TR" sz="2200" spc="-25" dirty="0">
                <a:latin typeface="Times New Roman" panose="02020603050405020304" pitchFamily="18" charset="0"/>
                <a:cs typeface="Times New Roman" panose="02020603050405020304" pitchFamily="18" charset="0"/>
              </a:rPr>
              <a:t>2</a:t>
            </a:r>
            <a:r>
              <a:rPr sz="2200" spc="-25" dirty="0">
                <a:latin typeface="Times New Roman" panose="02020603050405020304" pitchFamily="18" charset="0"/>
                <a:cs typeface="Times New Roman" panose="02020603050405020304" pitchFamily="18" charset="0"/>
              </a:rPr>
              <a:t>0</a:t>
            </a:r>
            <a:r>
              <a:rPr lang="tr-TR" sz="220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km</a:t>
            </a:r>
            <a:r>
              <a:rPr sz="2200" spc="-150" dirty="0">
                <a:latin typeface="Times New Roman" panose="02020603050405020304" pitchFamily="18" charset="0"/>
                <a:cs typeface="Times New Roman" panose="02020603050405020304" pitchFamily="18" charset="0"/>
              </a:rPr>
              <a:t> </a:t>
            </a:r>
            <a:r>
              <a:rPr sz="2200" spc="-80" dirty="0" err="1">
                <a:latin typeface="Times New Roman" panose="02020603050405020304" pitchFamily="18" charset="0"/>
                <a:cs typeface="Times New Roman" panose="02020603050405020304" pitchFamily="18" charset="0"/>
              </a:rPr>
              <a:t>ve</a:t>
            </a:r>
            <a:r>
              <a:rPr sz="2200" spc="-140" dirty="0">
                <a:latin typeface="Times New Roman" panose="02020603050405020304" pitchFamily="18" charset="0"/>
                <a:cs typeface="Times New Roman" panose="02020603050405020304" pitchFamily="18" charset="0"/>
              </a:rPr>
              <a:t> </a:t>
            </a:r>
            <a:r>
              <a:rPr lang="tr-TR" sz="2200" spc="-140" dirty="0">
                <a:latin typeface="Times New Roman" panose="02020603050405020304" pitchFamily="18" charset="0"/>
                <a:cs typeface="Times New Roman" panose="02020603050405020304" pitchFamily="18" charset="0"/>
              </a:rPr>
              <a:t>en yakın merkez </a:t>
            </a:r>
            <a:r>
              <a:rPr lang="tr-TR" sz="2200" spc="-140" dirty="0" err="1">
                <a:latin typeface="Times New Roman" panose="02020603050405020304" pitchFamily="18" charset="0"/>
                <a:cs typeface="Times New Roman" panose="02020603050405020304" pitchFamily="18" charset="0"/>
              </a:rPr>
              <a:t>Avsallara</a:t>
            </a:r>
            <a:r>
              <a:rPr lang="tr-TR" sz="2200" spc="-140" dirty="0">
                <a:latin typeface="Times New Roman" panose="02020603050405020304" pitchFamily="18" charset="0"/>
                <a:cs typeface="Times New Roman" panose="02020603050405020304" pitchFamily="18" charset="0"/>
              </a:rPr>
              <a:t> 2</a:t>
            </a:r>
            <a:r>
              <a:rPr sz="2200" spc="-16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km</a:t>
            </a:r>
            <a:r>
              <a:rPr sz="2200" spc="-16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mesafededir.</a:t>
            </a:r>
            <a:endParaRPr sz="2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9" y="9652"/>
            <a:ext cx="5129891" cy="5359273"/>
          </a:xfrm>
          <a:prstGeom prst="rect">
            <a:avLst/>
          </a:prstGeom>
        </p:spPr>
      </p:pic>
      <p:sp>
        <p:nvSpPr>
          <p:cNvPr id="3" name="object 3"/>
          <p:cNvSpPr txBox="1">
            <a:spLocks noGrp="1"/>
          </p:cNvSpPr>
          <p:nvPr>
            <p:ph type="title"/>
          </p:nvPr>
        </p:nvSpPr>
        <p:spPr>
          <a:xfrm>
            <a:off x="476504" y="1395476"/>
            <a:ext cx="2797175" cy="528320"/>
          </a:xfrm>
          <a:prstGeom prst="rect">
            <a:avLst/>
          </a:prstGeom>
        </p:spPr>
        <p:txBody>
          <a:bodyPr vert="horz" wrap="square" lIns="0" tIns="12700" rIns="0" bIns="0" rtlCol="0">
            <a:spAutoFit/>
          </a:bodyPr>
          <a:lstStyle/>
          <a:p>
            <a:pPr marL="12700">
              <a:lnSpc>
                <a:spcPct val="100000"/>
              </a:lnSpc>
              <a:spcBef>
                <a:spcPts val="100"/>
              </a:spcBef>
            </a:pPr>
            <a:r>
              <a:rPr sz="3300" b="0" spc="-35" dirty="0">
                <a:latin typeface="Calibri Light"/>
                <a:cs typeface="Calibri Light"/>
              </a:rPr>
              <a:t>OTEL</a:t>
            </a:r>
            <a:r>
              <a:rPr sz="3300" b="0" spc="-130" dirty="0">
                <a:latin typeface="Calibri Light"/>
                <a:cs typeface="Calibri Light"/>
              </a:rPr>
              <a:t> </a:t>
            </a:r>
            <a:r>
              <a:rPr sz="3300" b="0" spc="-10" dirty="0">
                <a:latin typeface="Calibri Light"/>
                <a:cs typeface="Calibri Light"/>
              </a:rPr>
              <a:t>İÇERİĞİMİZ</a:t>
            </a:r>
            <a:endParaRPr sz="3300">
              <a:latin typeface="Calibri Light"/>
              <a:cs typeface="Calibri Light"/>
            </a:endParaRPr>
          </a:p>
        </p:txBody>
      </p:sp>
      <p:sp>
        <p:nvSpPr>
          <p:cNvPr id="4" name="object 4"/>
          <p:cNvSpPr/>
          <p:nvPr/>
        </p:nvSpPr>
        <p:spPr>
          <a:xfrm>
            <a:off x="5276596" y="2225294"/>
            <a:ext cx="4406265" cy="0"/>
          </a:xfrm>
          <a:custGeom>
            <a:avLst/>
            <a:gdLst/>
            <a:ahLst/>
            <a:cxnLst/>
            <a:rect l="l" t="t" r="r" b="b"/>
            <a:pathLst>
              <a:path w="4406265">
                <a:moveTo>
                  <a:pt x="0" y="0"/>
                </a:moveTo>
                <a:lnTo>
                  <a:pt x="4406264" y="0"/>
                </a:lnTo>
              </a:path>
            </a:pathLst>
          </a:custGeom>
          <a:ln w="19050">
            <a:solidFill>
              <a:srgbClr val="E97031"/>
            </a:solidFill>
          </a:ln>
        </p:spPr>
        <p:txBody>
          <a:bodyPr wrap="square" lIns="0" tIns="0" rIns="0" bIns="0" rtlCol="0"/>
          <a:lstStyle/>
          <a:p>
            <a:endParaRPr/>
          </a:p>
        </p:txBody>
      </p:sp>
      <p:sp>
        <p:nvSpPr>
          <p:cNvPr id="5" name="object 5"/>
          <p:cNvSpPr/>
          <p:nvPr/>
        </p:nvSpPr>
        <p:spPr>
          <a:xfrm>
            <a:off x="5276596" y="3076955"/>
            <a:ext cx="4406265" cy="0"/>
          </a:xfrm>
          <a:custGeom>
            <a:avLst/>
            <a:gdLst/>
            <a:ahLst/>
            <a:cxnLst/>
            <a:rect l="l" t="t" r="r" b="b"/>
            <a:pathLst>
              <a:path w="4406265">
                <a:moveTo>
                  <a:pt x="0" y="0"/>
                </a:moveTo>
                <a:lnTo>
                  <a:pt x="4406264" y="0"/>
                </a:lnTo>
              </a:path>
            </a:pathLst>
          </a:custGeom>
          <a:ln w="19050">
            <a:solidFill>
              <a:srgbClr val="D7B01D"/>
            </a:solidFill>
          </a:ln>
        </p:spPr>
        <p:txBody>
          <a:bodyPr wrap="square" lIns="0" tIns="0" rIns="0" bIns="0" rtlCol="0"/>
          <a:lstStyle/>
          <a:p>
            <a:endParaRPr/>
          </a:p>
        </p:txBody>
      </p:sp>
      <p:sp>
        <p:nvSpPr>
          <p:cNvPr id="6" name="object 6"/>
          <p:cNvSpPr/>
          <p:nvPr/>
        </p:nvSpPr>
        <p:spPr>
          <a:xfrm>
            <a:off x="5276596" y="3928745"/>
            <a:ext cx="4406265" cy="0"/>
          </a:xfrm>
          <a:custGeom>
            <a:avLst/>
            <a:gdLst/>
            <a:ahLst/>
            <a:cxnLst/>
            <a:rect l="l" t="t" r="r" b="b"/>
            <a:pathLst>
              <a:path w="4406265">
                <a:moveTo>
                  <a:pt x="0" y="0"/>
                </a:moveTo>
                <a:lnTo>
                  <a:pt x="4406264" y="0"/>
                </a:lnTo>
              </a:path>
            </a:pathLst>
          </a:custGeom>
          <a:ln w="19050">
            <a:solidFill>
              <a:srgbClr val="8EB11E"/>
            </a:solidFill>
          </a:ln>
        </p:spPr>
        <p:txBody>
          <a:bodyPr wrap="square" lIns="0" tIns="0" rIns="0" bIns="0" rtlCol="0"/>
          <a:lstStyle/>
          <a:p>
            <a:endParaRPr/>
          </a:p>
        </p:txBody>
      </p:sp>
      <p:sp>
        <p:nvSpPr>
          <p:cNvPr id="7" name="object 7"/>
          <p:cNvSpPr/>
          <p:nvPr/>
        </p:nvSpPr>
        <p:spPr>
          <a:xfrm>
            <a:off x="5276596" y="4780407"/>
            <a:ext cx="4406265" cy="0"/>
          </a:xfrm>
          <a:custGeom>
            <a:avLst/>
            <a:gdLst/>
            <a:ahLst/>
            <a:cxnLst/>
            <a:rect l="l" t="t" r="r" b="b"/>
            <a:pathLst>
              <a:path w="4406265">
                <a:moveTo>
                  <a:pt x="0" y="0"/>
                </a:moveTo>
                <a:lnTo>
                  <a:pt x="4406264" y="0"/>
                </a:lnTo>
              </a:path>
            </a:pathLst>
          </a:custGeom>
          <a:ln w="19050">
            <a:solidFill>
              <a:srgbClr val="408E1C"/>
            </a:solidFill>
          </a:ln>
        </p:spPr>
        <p:txBody>
          <a:bodyPr wrap="square" lIns="0" tIns="0" rIns="0" bIns="0" rtlCol="0"/>
          <a:lstStyle/>
          <a:p>
            <a:endParaRPr/>
          </a:p>
        </p:txBody>
      </p:sp>
      <p:sp>
        <p:nvSpPr>
          <p:cNvPr id="8" name="object 8"/>
          <p:cNvSpPr/>
          <p:nvPr/>
        </p:nvSpPr>
        <p:spPr>
          <a:xfrm>
            <a:off x="5276596" y="5632196"/>
            <a:ext cx="4406265" cy="0"/>
          </a:xfrm>
          <a:custGeom>
            <a:avLst/>
            <a:gdLst/>
            <a:ahLst/>
            <a:cxnLst/>
            <a:rect l="l" t="t" r="r" b="b"/>
            <a:pathLst>
              <a:path w="4406265">
                <a:moveTo>
                  <a:pt x="0" y="0"/>
                </a:moveTo>
                <a:lnTo>
                  <a:pt x="4406264" y="0"/>
                </a:lnTo>
              </a:path>
            </a:pathLst>
          </a:custGeom>
          <a:ln w="19050">
            <a:solidFill>
              <a:srgbClr val="186B23"/>
            </a:solidFill>
          </a:ln>
        </p:spPr>
        <p:txBody>
          <a:bodyPr wrap="square" lIns="0" tIns="0" rIns="0" bIns="0" rtlCol="0"/>
          <a:lstStyle/>
          <a:p>
            <a:endParaRPr/>
          </a:p>
        </p:txBody>
      </p:sp>
      <p:sp>
        <p:nvSpPr>
          <p:cNvPr id="9" name="object 9"/>
          <p:cNvSpPr txBox="1"/>
          <p:nvPr/>
        </p:nvSpPr>
        <p:spPr>
          <a:xfrm>
            <a:off x="5371338" y="2257424"/>
            <a:ext cx="4547362" cy="3941464"/>
          </a:xfrm>
          <a:prstGeom prst="rect">
            <a:avLst/>
          </a:prstGeom>
        </p:spPr>
        <p:txBody>
          <a:bodyPr vert="horz" wrap="square" lIns="0" tIns="12065" rIns="0" bIns="0" rtlCol="0">
            <a:spAutoFit/>
          </a:bodyPr>
          <a:lstStyle/>
          <a:p>
            <a:pPr marL="12700">
              <a:lnSpc>
                <a:spcPct val="100000"/>
              </a:lnSpc>
              <a:spcBef>
                <a:spcPts val="95"/>
              </a:spcBef>
            </a:pPr>
            <a:r>
              <a:rPr lang="tr-TR" sz="2800" spc="-190" dirty="0">
                <a:latin typeface="Trebuchet MS"/>
                <a:cs typeface="Trebuchet MS"/>
              </a:rPr>
              <a:t>229</a:t>
            </a:r>
            <a:r>
              <a:rPr sz="2800" spc="-190" dirty="0">
                <a:latin typeface="Trebuchet MS"/>
                <a:cs typeface="Trebuchet MS"/>
              </a:rPr>
              <a:t> </a:t>
            </a:r>
            <a:r>
              <a:rPr sz="2800" spc="90" dirty="0">
                <a:latin typeface="Trebuchet MS"/>
                <a:cs typeface="Trebuchet MS"/>
              </a:rPr>
              <a:t>ODA</a:t>
            </a:r>
            <a:r>
              <a:rPr sz="2800" spc="-185" dirty="0">
                <a:latin typeface="Trebuchet MS"/>
                <a:cs typeface="Trebuchet MS"/>
              </a:rPr>
              <a:t> </a:t>
            </a:r>
            <a:r>
              <a:rPr lang="tr-TR" sz="2800" spc="-185" dirty="0">
                <a:latin typeface="Trebuchet MS"/>
                <a:cs typeface="Trebuchet MS"/>
              </a:rPr>
              <a:t>(2</a:t>
            </a:r>
            <a:r>
              <a:rPr sz="2800" spc="-200" dirty="0">
                <a:latin typeface="Trebuchet MS"/>
                <a:cs typeface="Trebuchet MS"/>
              </a:rPr>
              <a:t> </a:t>
            </a:r>
            <a:r>
              <a:rPr sz="2800" dirty="0">
                <a:latin typeface="Trebuchet MS"/>
                <a:cs typeface="Trebuchet MS"/>
              </a:rPr>
              <a:t>ENGELLİ</a:t>
            </a:r>
            <a:r>
              <a:rPr sz="2800" spc="-200" dirty="0">
                <a:latin typeface="Trebuchet MS"/>
                <a:cs typeface="Trebuchet MS"/>
              </a:rPr>
              <a:t> </a:t>
            </a:r>
            <a:r>
              <a:rPr sz="2800" spc="75" dirty="0">
                <a:latin typeface="Trebuchet MS"/>
                <a:cs typeface="Trebuchet MS"/>
              </a:rPr>
              <a:t>ODASI</a:t>
            </a:r>
            <a:r>
              <a:rPr lang="tr-TR" sz="2800" spc="75" dirty="0">
                <a:latin typeface="Trebuchet MS"/>
                <a:cs typeface="Trebuchet MS"/>
              </a:rPr>
              <a:t>)</a:t>
            </a:r>
            <a:endParaRPr sz="2800" dirty="0">
              <a:latin typeface="Trebuchet MS"/>
              <a:cs typeface="Trebuchet MS"/>
            </a:endParaRPr>
          </a:p>
          <a:p>
            <a:pPr>
              <a:lnSpc>
                <a:spcPct val="100000"/>
              </a:lnSpc>
              <a:spcBef>
                <a:spcPts val="95"/>
              </a:spcBef>
            </a:pPr>
            <a:endParaRPr sz="2800" dirty="0">
              <a:latin typeface="Trebuchet MS"/>
              <a:cs typeface="Trebuchet MS"/>
            </a:endParaRPr>
          </a:p>
          <a:p>
            <a:pPr marL="12700">
              <a:lnSpc>
                <a:spcPct val="100000"/>
              </a:lnSpc>
            </a:pPr>
            <a:r>
              <a:rPr sz="2800" dirty="0">
                <a:latin typeface="Trebuchet MS"/>
                <a:cs typeface="Trebuchet MS"/>
              </a:rPr>
              <a:t>1</a:t>
            </a:r>
            <a:r>
              <a:rPr sz="2800" spc="-235" dirty="0">
                <a:latin typeface="Trebuchet MS"/>
                <a:cs typeface="Trebuchet MS"/>
              </a:rPr>
              <a:t> </a:t>
            </a:r>
            <a:r>
              <a:rPr sz="2800" spc="-50" dirty="0">
                <a:latin typeface="Trebuchet MS"/>
                <a:cs typeface="Trebuchet MS"/>
              </a:rPr>
              <a:t>TOPLANTI</a:t>
            </a:r>
            <a:r>
              <a:rPr sz="2800" spc="-210" dirty="0">
                <a:latin typeface="Trebuchet MS"/>
                <a:cs typeface="Trebuchet MS"/>
              </a:rPr>
              <a:t> </a:t>
            </a:r>
            <a:r>
              <a:rPr sz="2800" spc="75" dirty="0">
                <a:latin typeface="Trebuchet MS"/>
                <a:cs typeface="Trebuchet MS"/>
              </a:rPr>
              <a:t>SALONU</a:t>
            </a:r>
            <a:endParaRPr sz="2800" dirty="0">
              <a:latin typeface="Trebuchet MS"/>
              <a:cs typeface="Trebuchet MS"/>
            </a:endParaRPr>
          </a:p>
          <a:p>
            <a:pPr>
              <a:lnSpc>
                <a:spcPct val="100000"/>
              </a:lnSpc>
              <a:spcBef>
                <a:spcPts val="95"/>
              </a:spcBef>
            </a:pPr>
            <a:endParaRPr sz="2800" dirty="0">
              <a:latin typeface="Trebuchet MS"/>
              <a:cs typeface="Trebuchet MS"/>
            </a:endParaRPr>
          </a:p>
          <a:p>
            <a:pPr marL="12700">
              <a:lnSpc>
                <a:spcPct val="100000"/>
              </a:lnSpc>
              <a:spcBef>
                <a:spcPts val="5"/>
              </a:spcBef>
            </a:pPr>
            <a:r>
              <a:rPr lang="tr-TR" sz="2800" spc="-254" dirty="0">
                <a:latin typeface="Trebuchet MS"/>
                <a:cs typeface="Trebuchet MS"/>
              </a:rPr>
              <a:t>3</a:t>
            </a:r>
            <a:r>
              <a:rPr sz="2800" spc="-254" dirty="0">
                <a:latin typeface="Trebuchet MS"/>
                <a:cs typeface="Trebuchet MS"/>
              </a:rPr>
              <a:t> </a:t>
            </a:r>
            <a:r>
              <a:rPr sz="2800" spc="-25" dirty="0">
                <a:latin typeface="Trebuchet MS"/>
                <a:cs typeface="Trebuchet MS"/>
              </a:rPr>
              <a:t>BAR</a:t>
            </a:r>
            <a:r>
              <a:rPr lang="tr-TR" sz="2800" spc="-25" dirty="0">
                <a:latin typeface="Trebuchet MS"/>
                <a:cs typeface="Trebuchet MS"/>
              </a:rPr>
              <a:t> (1 SNACK BAR)</a:t>
            </a:r>
            <a:endParaRPr sz="2800" dirty="0">
              <a:latin typeface="Trebuchet MS"/>
              <a:cs typeface="Trebuchet MS"/>
            </a:endParaRPr>
          </a:p>
          <a:p>
            <a:pPr>
              <a:lnSpc>
                <a:spcPct val="100000"/>
              </a:lnSpc>
              <a:spcBef>
                <a:spcPts val="95"/>
              </a:spcBef>
            </a:pPr>
            <a:endParaRPr sz="2800" dirty="0">
              <a:latin typeface="Trebuchet MS"/>
              <a:cs typeface="Trebuchet MS"/>
            </a:endParaRPr>
          </a:p>
          <a:p>
            <a:pPr marL="12700">
              <a:lnSpc>
                <a:spcPct val="100000"/>
              </a:lnSpc>
            </a:pPr>
            <a:r>
              <a:rPr sz="2800" dirty="0">
                <a:latin typeface="Trebuchet MS"/>
                <a:cs typeface="Trebuchet MS"/>
              </a:rPr>
              <a:t>1</a:t>
            </a:r>
            <a:r>
              <a:rPr sz="2800" spc="-254" dirty="0">
                <a:latin typeface="Trebuchet MS"/>
                <a:cs typeface="Trebuchet MS"/>
              </a:rPr>
              <a:t> </a:t>
            </a:r>
            <a:r>
              <a:rPr sz="2800" spc="-10" dirty="0">
                <a:latin typeface="Trebuchet MS"/>
                <a:cs typeface="Trebuchet MS"/>
              </a:rPr>
              <a:t>RESTORAN</a:t>
            </a:r>
            <a:r>
              <a:rPr lang="tr-TR" sz="2800" spc="-10" dirty="0">
                <a:latin typeface="Trebuchet MS"/>
                <a:cs typeface="Trebuchet MS"/>
              </a:rPr>
              <a:t> (1 SNACK BAR)</a:t>
            </a:r>
            <a:endParaRPr sz="2800" dirty="0">
              <a:latin typeface="Trebuchet MS"/>
              <a:cs typeface="Trebuchet MS"/>
            </a:endParaRPr>
          </a:p>
          <a:p>
            <a:pPr>
              <a:lnSpc>
                <a:spcPct val="100000"/>
              </a:lnSpc>
              <a:spcBef>
                <a:spcPts val="95"/>
              </a:spcBef>
            </a:pPr>
            <a:endParaRPr sz="2800" dirty="0">
              <a:latin typeface="Trebuchet MS"/>
              <a:cs typeface="Trebuchet MS"/>
            </a:endParaRPr>
          </a:p>
          <a:p>
            <a:pPr marL="12700">
              <a:lnSpc>
                <a:spcPct val="100000"/>
              </a:lnSpc>
            </a:pPr>
            <a:r>
              <a:rPr lang="tr-TR" sz="2800" spc="-10" dirty="0">
                <a:latin typeface="Trebuchet MS"/>
                <a:cs typeface="Trebuchet MS"/>
              </a:rPr>
              <a:t>2 </a:t>
            </a:r>
            <a:r>
              <a:rPr lang="tr-TR" sz="2800" dirty="0"/>
              <a:t>À LA CARTE</a:t>
            </a:r>
            <a:endParaRPr sz="2800" dirty="0">
              <a:latin typeface="Trebuchet MS"/>
              <a:cs typeface="Trebuchet M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62"/>
            <a:ext cx="10080625" cy="7199630"/>
          </a:xfrm>
          <a:custGeom>
            <a:avLst/>
            <a:gdLst/>
            <a:ahLst/>
            <a:cxnLst/>
            <a:rect l="l" t="t" r="r" b="b"/>
            <a:pathLst>
              <a:path w="10080625" h="7199630">
                <a:moveTo>
                  <a:pt x="10080625" y="0"/>
                </a:moveTo>
                <a:lnTo>
                  <a:pt x="0" y="0"/>
                </a:lnTo>
                <a:lnTo>
                  <a:pt x="0" y="7199249"/>
                </a:lnTo>
                <a:lnTo>
                  <a:pt x="10080625" y="7199249"/>
                </a:lnTo>
                <a:lnTo>
                  <a:pt x="10080625" y="0"/>
                </a:lnTo>
                <a:close/>
              </a:path>
            </a:pathLst>
          </a:custGeom>
          <a:solidFill>
            <a:srgbClr val="52354D"/>
          </a:solidFill>
        </p:spPr>
        <p:txBody>
          <a:bodyPr wrap="square" lIns="0" tIns="0" rIns="0" bIns="0" rtlCol="0"/>
          <a:lstStyle/>
          <a:p>
            <a:endParaRPr/>
          </a:p>
        </p:txBody>
      </p:sp>
      <p:sp>
        <p:nvSpPr>
          <p:cNvPr id="4" name="object 4"/>
          <p:cNvSpPr/>
          <p:nvPr/>
        </p:nvSpPr>
        <p:spPr>
          <a:xfrm>
            <a:off x="381444" y="503936"/>
            <a:ext cx="2984056" cy="2927350"/>
          </a:xfrm>
          <a:custGeom>
            <a:avLst/>
            <a:gdLst/>
            <a:ahLst/>
            <a:cxnLst/>
            <a:rect l="l" t="t" r="r" b="b"/>
            <a:pathLst>
              <a:path w="2846705" h="2927350">
                <a:moveTo>
                  <a:pt x="2846324" y="0"/>
                </a:moveTo>
                <a:lnTo>
                  <a:pt x="0" y="0"/>
                </a:lnTo>
                <a:lnTo>
                  <a:pt x="0" y="2926842"/>
                </a:lnTo>
                <a:lnTo>
                  <a:pt x="2846324" y="2926842"/>
                </a:lnTo>
                <a:lnTo>
                  <a:pt x="2846324" y="0"/>
                </a:lnTo>
                <a:close/>
              </a:path>
            </a:pathLst>
          </a:custGeom>
          <a:solidFill>
            <a:srgbClr val="FFFFFF"/>
          </a:solidFill>
        </p:spPr>
        <p:txBody>
          <a:bodyPr wrap="square" lIns="0" tIns="0" rIns="0" bIns="0" rtlCol="0"/>
          <a:lstStyle/>
          <a:p>
            <a:endParaRPr/>
          </a:p>
        </p:txBody>
      </p:sp>
      <p:sp>
        <p:nvSpPr>
          <p:cNvPr id="7" name="object 7"/>
          <p:cNvSpPr/>
          <p:nvPr/>
        </p:nvSpPr>
        <p:spPr>
          <a:xfrm>
            <a:off x="3493896" y="511302"/>
            <a:ext cx="3072004" cy="2919730"/>
          </a:xfrm>
          <a:custGeom>
            <a:avLst/>
            <a:gdLst/>
            <a:ahLst/>
            <a:cxnLst/>
            <a:rect l="l" t="t" r="r" b="b"/>
            <a:pathLst>
              <a:path w="2966720" h="2919729">
                <a:moveTo>
                  <a:pt x="2966720" y="0"/>
                </a:moveTo>
                <a:lnTo>
                  <a:pt x="0" y="0"/>
                </a:lnTo>
                <a:lnTo>
                  <a:pt x="0" y="2919476"/>
                </a:lnTo>
                <a:lnTo>
                  <a:pt x="2966720" y="2919476"/>
                </a:lnTo>
                <a:lnTo>
                  <a:pt x="2966720" y="0"/>
                </a:lnTo>
                <a:close/>
              </a:path>
            </a:pathLst>
          </a:custGeom>
          <a:solidFill>
            <a:srgbClr val="FFFFFF"/>
          </a:solidFill>
        </p:spPr>
        <p:txBody>
          <a:bodyPr wrap="square" lIns="0" tIns="0" rIns="0" bIns="0" rtlCol="0"/>
          <a:lstStyle/>
          <a:p>
            <a:endParaRPr/>
          </a:p>
        </p:txBody>
      </p:sp>
      <p:sp>
        <p:nvSpPr>
          <p:cNvPr id="10" name="object 10"/>
          <p:cNvSpPr/>
          <p:nvPr/>
        </p:nvSpPr>
        <p:spPr>
          <a:xfrm>
            <a:off x="6727063" y="511302"/>
            <a:ext cx="2967355" cy="2919730"/>
          </a:xfrm>
          <a:custGeom>
            <a:avLst/>
            <a:gdLst/>
            <a:ahLst/>
            <a:cxnLst/>
            <a:rect l="l" t="t" r="r" b="b"/>
            <a:pathLst>
              <a:path w="2967354" h="2919729">
                <a:moveTo>
                  <a:pt x="2966847" y="0"/>
                </a:moveTo>
                <a:lnTo>
                  <a:pt x="0" y="0"/>
                </a:lnTo>
                <a:lnTo>
                  <a:pt x="0" y="2919476"/>
                </a:lnTo>
                <a:lnTo>
                  <a:pt x="2966847" y="2919476"/>
                </a:lnTo>
                <a:lnTo>
                  <a:pt x="2966847" y="0"/>
                </a:lnTo>
                <a:close/>
              </a:path>
            </a:pathLst>
          </a:custGeom>
          <a:solidFill>
            <a:srgbClr val="FFFFFF"/>
          </a:solidFill>
        </p:spPr>
        <p:txBody>
          <a:bodyPr wrap="square" lIns="0" tIns="0" rIns="0" bIns="0" rtlCol="0"/>
          <a:lstStyle/>
          <a:p>
            <a:endParaRPr/>
          </a:p>
        </p:txBody>
      </p:sp>
      <p:sp>
        <p:nvSpPr>
          <p:cNvPr id="13" name="object 13"/>
          <p:cNvSpPr/>
          <p:nvPr/>
        </p:nvSpPr>
        <p:spPr>
          <a:xfrm>
            <a:off x="381444" y="3783012"/>
            <a:ext cx="2984056" cy="2927350"/>
          </a:xfrm>
          <a:custGeom>
            <a:avLst/>
            <a:gdLst/>
            <a:ahLst/>
            <a:cxnLst/>
            <a:rect l="l" t="t" r="r" b="b"/>
            <a:pathLst>
              <a:path w="2846705" h="2927350">
                <a:moveTo>
                  <a:pt x="2846324" y="0"/>
                </a:moveTo>
                <a:lnTo>
                  <a:pt x="0" y="0"/>
                </a:lnTo>
                <a:lnTo>
                  <a:pt x="0" y="2926841"/>
                </a:lnTo>
                <a:lnTo>
                  <a:pt x="2846324" y="2926841"/>
                </a:lnTo>
                <a:lnTo>
                  <a:pt x="2846324" y="0"/>
                </a:lnTo>
                <a:close/>
              </a:path>
            </a:pathLst>
          </a:custGeom>
          <a:solidFill>
            <a:srgbClr val="FFFFFF"/>
          </a:solidFill>
        </p:spPr>
        <p:txBody>
          <a:bodyPr wrap="square" lIns="0" tIns="0" rIns="0" bIns="0" rtlCol="0"/>
          <a:lstStyle/>
          <a:p>
            <a:endParaRPr/>
          </a:p>
        </p:txBody>
      </p:sp>
      <p:sp>
        <p:nvSpPr>
          <p:cNvPr id="15" name="object 15"/>
          <p:cNvSpPr/>
          <p:nvPr/>
        </p:nvSpPr>
        <p:spPr>
          <a:xfrm>
            <a:off x="6721602" y="3783012"/>
            <a:ext cx="2977515" cy="2927350"/>
          </a:xfrm>
          <a:custGeom>
            <a:avLst/>
            <a:gdLst/>
            <a:ahLst/>
            <a:cxnLst/>
            <a:rect l="l" t="t" r="r" b="b"/>
            <a:pathLst>
              <a:path w="2977515" h="2927350">
                <a:moveTo>
                  <a:pt x="2977515" y="0"/>
                </a:moveTo>
                <a:lnTo>
                  <a:pt x="0" y="0"/>
                </a:lnTo>
                <a:lnTo>
                  <a:pt x="0" y="2926841"/>
                </a:lnTo>
                <a:lnTo>
                  <a:pt x="2977515" y="2926841"/>
                </a:lnTo>
                <a:lnTo>
                  <a:pt x="2977515" y="0"/>
                </a:lnTo>
                <a:close/>
              </a:path>
            </a:pathLst>
          </a:custGeom>
          <a:solidFill>
            <a:srgbClr val="FFFFFF"/>
          </a:solidFill>
        </p:spPr>
        <p:txBody>
          <a:bodyPr wrap="square" lIns="0" tIns="0" rIns="0" bIns="0" rtlCol="0"/>
          <a:lstStyle/>
          <a:p>
            <a:endParaRPr/>
          </a:p>
        </p:txBody>
      </p:sp>
      <p:sp>
        <p:nvSpPr>
          <p:cNvPr id="17" name="object 17"/>
          <p:cNvSpPr/>
          <p:nvPr/>
        </p:nvSpPr>
        <p:spPr>
          <a:xfrm>
            <a:off x="3493896" y="3790378"/>
            <a:ext cx="3072004" cy="2919730"/>
          </a:xfrm>
          <a:custGeom>
            <a:avLst/>
            <a:gdLst/>
            <a:ahLst/>
            <a:cxnLst/>
            <a:rect l="l" t="t" r="r" b="b"/>
            <a:pathLst>
              <a:path w="2966720" h="2919729">
                <a:moveTo>
                  <a:pt x="2966720" y="0"/>
                </a:moveTo>
                <a:lnTo>
                  <a:pt x="0" y="0"/>
                </a:lnTo>
                <a:lnTo>
                  <a:pt x="0" y="2919476"/>
                </a:lnTo>
                <a:lnTo>
                  <a:pt x="2966720" y="2919476"/>
                </a:lnTo>
                <a:lnTo>
                  <a:pt x="2966720" y="0"/>
                </a:lnTo>
                <a:close/>
              </a:path>
            </a:pathLst>
          </a:custGeom>
          <a:solidFill>
            <a:srgbClr val="FFFFFF"/>
          </a:solidFill>
        </p:spPr>
        <p:txBody>
          <a:bodyPr wrap="square" lIns="0" tIns="0" rIns="0" bIns="0" rtlCol="0"/>
          <a:lstStyle/>
          <a:p>
            <a:endParaRPr/>
          </a:p>
        </p:txBody>
      </p:sp>
      <p:pic>
        <p:nvPicPr>
          <p:cNvPr id="21" name="Resim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9899" y="628650"/>
            <a:ext cx="2819401" cy="2666850"/>
          </a:xfrm>
          <a:prstGeom prst="rect">
            <a:avLst/>
          </a:prstGeom>
        </p:spPr>
      </p:pic>
      <p:pic>
        <p:nvPicPr>
          <p:cNvPr id="22" name="Resim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4099" y="628650"/>
            <a:ext cx="2895601" cy="2666850"/>
          </a:xfrm>
          <a:prstGeom prst="rect">
            <a:avLst/>
          </a:prstGeom>
        </p:spPr>
      </p:pic>
      <p:pic>
        <p:nvPicPr>
          <p:cNvPr id="23" name="Resim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94500" y="628650"/>
            <a:ext cx="2803297" cy="2666850"/>
          </a:xfrm>
          <a:prstGeom prst="rect">
            <a:avLst/>
          </a:prstGeom>
        </p:spPr>
      </p:pic>
      <p:pic>
        <p:nvPicPr>
          <p:cNvPr id="24" name="Resim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899" y="3942130"/>
            <a:ext cx="2819401" cy="2630120"/>
          </a:xfrm>
          <a:prstGeom prst="rect">
            <a:avLst/>
          </a:prstGeom>
        </p:spPr>
      </p:pic>
      <p:pic>
        <p:nvPicPr>
          <p:cNvPr id="25" name="Resim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49648" y="3942130"/>
            <a:ext cx="2940051" cy="2630120"/>
          </a:xfrm>
          <a:prstGeom prst="rect">
            <a:avLst/>
          </a:prstGeom>
        </p:spPr>
      </p:pic>
      <p:pic>
        <p:nvPicPr>
          <p:cNvPr id="26" name="Resim 2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94500" y="3915965"/>
            <a:ext cx="2803298" cy="266855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Slide Background">
            <a:extLst>
              <a:ext uri="{FF2B5EF4-FFF2-40B4-BE49-F238E27FC236}">
                <a16:creationId xmlns:a16="http://schemas.microsoft.com/office/drawing/2014/main" xmlns="" id="{C0763A76-9F1C-4FC5-82B7-DD475DA461B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0083798" cy="7200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8" name="Rectangle 17">
            <a:extLst>
              <a:ext uri="{FF2B5EF4-FFF2-40B4-BE49-F238E27FC236}">
                <a16:creationId xmlns:a16="http://schemas.microsoft.com/office/drawing/2014/main" xmlns="" id="{E81BF4F6-F2CF-4984-9D14-D6966D92F9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7048773" cy="2400298"/>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630074" y="367705"/>
            <a:ext cx="3843377" cy="1705746"/>
          </a:xfrm>
          <a:prstGeom prst="rect">
            <a:avLst/>
          </a:prstGeom>
        </p:spPr>
        <p:txBody>
          <a:bodyPr vert="horz" lIns="91440" tIns="45720" rIns="91440" bIns="45720" rtlCol="0" anchor="ctr">
            <a:normAutofit/>
          </a:bodyPr>
          <a:lstStyle/>
          <a:p>
            <a:pPr marL="704850" algn="l" rtl="0">
              <a:lnSpc>
                <a:spcPct val="90000"/>
              </a:lnSpc>
              <a:spcBef>
                <a:spcPct val="0"/>
              </a:spcBef>
            </a:pPr>
            <a:r>
              <a:rPr lang="en-US" kern="1200" spc="-35" dirty="0">
                <a:latin typeface="+mj-lt"/>
                <a:cs typeface="+mj-cs"/>
              </a:rPr>
              <a:t>BELGEMİZ</a:t>
            </a:r>
            <a:endParaRPr lang="en-US" kern="1200" dirty="0">
              <a:latin typeface="+mj-lt"/>
              <a:cs typeface="+mj-cs"/>
            </a:endParaRPr>
          </a:p>
        </p:txBody>
      </p:sp>
      <p:sp>
        <p:nvSpPr>
          <p:cNvPr id="11" name="Metin kutusu 10">
            <a:extLst>
              <a:ext uri="{FF2B5EF4-FFF2-40B4-BE49-F238E27FC236}">
                <a16:creationId xmlns:a16="http://schemas.microsoft.com/office/drawing/2014/main" xmlns="" id="{FB7DF80F-7D67-499C-378F-DD62575EB9E5}"/>
              </a:ext>
            </a:extLst>
          </p:cNvPr>
          <p:cNvSpPr txBox="1"/>
          <p:nvPr/>
        </p:nvSpPr>
        <p:spPr>
          <a:xfrm>
            <a:off x="571321" y="2400298"/>
            <a:ext cx="3843378" cy="3698558"/>
          </a:xfrm>
          <a:prstGeom prst="rect">
            <a:avLst/>
          </a:prstGeom>
        </p:spPr>
        <p:txBody>
          <a:bodyPr vert="horz" lIns="91440" tIns="45720" rIns="91440" bIns="45720" rtlCol="0" anchor="ctr">
            <a:normAutofit/>
          </a:bodyPr>
          <a:lstStyle/>
          <a:p>
            <a:pPr indent="-228600" algn="l" rtl="0">
              <a:lnSpc>
                <a:spcPct val="90000"/>
              </a:lnSpc>
              <a:spcAft>
                <a:spcPts val="600"/>
              </a:spcAft>
              <a:buFont typeface="Arial" panose="020B0604020202020204" pitchFamily="34" charset="0"/>
              <a:buChar char="•"/>
            </a:pPr>
            <a:r>
              <a:rPr lang="en-US" sz="2200" b="1" kern="1200" dirty="0">
                <a:solidFill>
                  <a:schemeClr val="tx1"/>
                </a:solidFill>
                <a:latin typeface="Times New Roman" panose="02020603050405020304" pitchFamily="18" charset="0"/>
                <a:ea typeface="+mn-ea"/>
                <a:cs typeface="Times New Roman" panose="02020603050405020304" pitchFamily="18" charset="0"/>
              </a:rPr>
              <a:t>Annabella Diamond Hotel &amp; Spa </a:t>
            </a:r>
            <a:r>
              <a:rPr lang="en-US" sz="2200" b="1" kern="1200" dirty="0" err="1">
                <a:solidFill>
                  <a:schemeClr val="tx1"/>
                </a:solidFill>
                <a:latin typeface="Times New Roman" panose="02020603050405020304" pitchFamily="18" charset="0"/>
                <a:ea typeface="+mn-ea"/>
                <a:cs typeface="Times New Roman" panose="02020603050405020304" pitchFamily="18" charset="0"/>
              </a:rPr>
              <a:t>olarak</a:t>
            </a:r>
            <a:r>
              <a:rPr lang="en-US" sz="2200" b="1" kern="1200" dirty="0">
                <a:solidFill>
                  <a:schemeClr val="tx1"/>
                </a:solidFill>
                <a:latin typeface="Times New Roman" panose="02020603050405020304" pitchFamily="18" charset="0"/>
                <a:ea typeface="+mn-ea"/>
                <a:cs typeface="Times New Roman" panose="02020603050405020304" pitchFamily="18" charset="0"/>
              </a:rPr>
              <a:t> </a:t>
            </a:r>
            <a:r>
              <a:rPr lang="en-US" sz="2200" b="1" kern="1200" dirty="0" err="1">
                <a:solidFill>
                  <a:schemeClr val="tx1"/>
                </a:solidFill>
                <a:latin typeface="Times New Roman" panose="02020603050405020304" pitchFamily="18" charset="0"/>
                <a:ea typeface="+mn-ea"/>
                <a:cs typeface="Times New Roman" panose="02020603050405020304" pitchFamily="18" charset="0"/>
              </a:rPr>
              <a:t>sürdürülebilirlik</a:t>
            </a:r>
            <a:r>
              <a:rPr lang="en-US" sz="2200" b="1" kern="1200" dirty="0">
                <a:solidFill>
                  <a:schemeClr val="tx1"/>
                </a:solidFill>
                <a:latin typeface="Times New Roman" panose="02020603050405020304" pitchFamily="18" charset="0"/>
                <a:ea typeface="+mn-ea"/>
                <a:cs typeface="Times New Roman" panose="02020603050405020304" pitchFamily="18" charset="0"/>
              </a:rPr>
              <a:t> </a:t>
            </a:r>
            <a:r>
              <a:rPr lang="en-US" sz="2200" b="1" kern="1200" dirty="0" err="1">
                <a:solidFill>
                  <a:schemeClr val="tx1"/>
                </a:solidFill>
                <a:latin typeface="Times New Roman" panose="02020603050405020304" pitchFamily="18" charset="0"/>
                <a:ea typeface="+mn-ea"/>
                <a:cs typeface="Times New Roman" panose="02020603050405020304" pitchFamily="18" charset="0"/>
              </a:rPr>
              <a:t>kapsamındaki</a:t>
            </a:r>
            <a:r>
              <a:rPr lang="en-US" sz="2200" b="1" kern="1200" dirty="0">
                <a:solidFill>
                  <a:schemeClr val="tx1"/>
                </a:solidFill>
                <a:latin typeface="Times New Roman" panose="02020603050405020304" pitchFamily="18" charset="0"/>
                <a:ea typeface="+mn-ea"/>
                <a:cs typeface="Times New Roman" panose="02020603050405020304" pitchFamily="18" charset="0"/>
              </a:rPr>
              <a:t> </a:t>
            </a:r>
            <a:r>
              <a:rPr lang="en-US" sz="2200" b="1" kern="1200" dirty="0" err="1">
                <a:solidFill>
                  <a:schemeClr val="tx1"/>
                </a:solidFill>
                <a:latin typeface="Times New Roman" panose="02020603050405020304" pitchFamily="18" charset="0"/>
                <a:ea typeface="+mn-ea"/>
                <a:cs typeface="Times New Roman" panose="02020603050405020304" pitchFamily="18" charset="0"/>
              </a:rPr>
              <a:t>tüm</a:t>
            </a:r>
            <a:r>
              <a:rPr lang="en-US" sz="2200" b="1" kern="1200" dirty="0">
                <a:solidFill>
                  <a:schemeClr val="tx1"/>
                </a:solidFill>
                <a:latin typeface="Times New Roman" panose="02020603050405020304" pitchFamily="18" charset="0"/>
                <a:ea typeface="+mn-ea"/>
                <a:cs typeface="Times New Roman" panose="02020603050405020304" pitchFamily="18" charset="0"/>
              </a:rPr>
              <a:t> </a:t>
            </a:r>
            <a:r>
              <a:rPr lang="en-US" sz="2200" b="1" kern="1200" dirty="0" err="1">
                <a:solidFill>
                  <a:schemeClr val="tx1"/>
                </a:solidFill>
                <a:latin typeface="Times New Roman" panose="02020603050405020304" pitchFamily="18" charset="0"/>
                <a:ea typeface="+mn-ea"/>
                <a:cs typeface="Times New Roman" panose="02020603050405020304" pitchFamily="18" charset="0"/>
              </a:rPr>
              <a:t>gereklilikleri</a:t>
            </a:r>
            <a:r>
              <a:rPr lang="en-US" sz="2200" b="1" kern="1200" dirty="0">
                <a:solidFill>
                  <a:schemeClr val="tx1"/>
                </a:solidFill>
                <a:latin typeface="Times New Roman" panose="02020603050405020304" pitchFamily="18" charset="0"/>
                <a:ea typeface="+mn-ea"/>
                <a:cs typeface="Times New Roman" panose="02020603050405020304" pitchFamily="18" charset="0"/>
              </a:rPr>
              <a:t> </a:t>
            </a:r>
            <a:r>
              <a:rPr lang="en-US" sz="2200" b="1" kern="1200" dirty="0" err="1">
                <a:solidFill>
                  <a:schemeClr val="tx1"/>
                </a:solidFill>
                <a:latin typeface="Times New Roman" panose="02020603050405020304" pitchFamily="18" charset="0"/>
                <a:ea typeface="+mn-ea"/>
                <a:cs typeface="Times New Roman" panose="02020603050405020304" pitchFamily="18" charset="0"/>
              </a:rPr>
              <a:t>yerine</a:t>
            </a:r>
            <a:r>
              <a:rPr lang="en-US" sz="2200" b="1" kern="1200" dirty="0">
                <a:solidFill>
                  <a:schemeClr val="tx1"/>
                </a:solidFill>
                <a:latin typeface="Times New Roman" panose="02020603050405020304" pitchFamily="18" charset="0"/>
                <a:ea typeface="+mn-ea"/>
                <a:cs typeface="Times New Roman" panose="02020603050405020304" pitchFamily="18" charset="0"/>
              </a:rPr>
              <a:t> </a:t>
            </a:r>
            <a:r>
              <a:rPr lang="en-US" sz="2200" b="1" kern="1200" dirty="0" err="1">
                <a:solidFill>
                  <a:schemeClr val="tx1"/>
                </a:solidFill>
                <a:latin typeface="Times New Roman" panose="02020603050405020304" pitchFamily="18" charset="0"/>
                <a:ea typeface="+mn-ea"/>
                <a:cs typeface="Times New Roman" panose="02020603050405020304" pitchFamily="18" charset="0"/>
              </a:rPr>
              <a:t>getirerek</a:t>
            </a:r>
            <a:r>
              <a:rPr lang="en-US" sz="2200" b="1" kern="1200" dirty="0">
                <a:solidFill>
                  <a:schemeClr val="tx1"/>
                </a:solidFill>
                <a:latin typeface="Times New Roman" panose="02020603050405020304" pitchFamily="18" charset="0"/>
                <a:ea typeface="+mn-ea"/>
                <a:cs typeface="Times New Roman" panose="02020603050405020304" pitchFamily="18" charset="0"/>
              </a:rPr>
              <a:t> </a:t>
            </a:r>
            <a:r>
              <a:rPr lang="en-US" sz="2200" b="1" kern="1200" dirty="0" err="1">
                <a:solidFill>
                  <a:schemeClr val="tx1"/>
                </a:solidFill>
                <a:latin typeface="Times New Roman" panose="02020603050405020304" pitchFamily="18" charset="0"/>
                <a:ea typeface="+mn-ea"/>
                <a:cs typeface="Times New Roman" panose="02020603050405020304" pitchFamily="18" charset="0"/>
              </a:rPr>
              <a:t>Sürdürülebilir</a:t>
            </a:r>
            <a:r>
              <a:rPr lang="en-US" sz="2200" b="1" kern="1200" dirty="0">
                <a:solidFill>
                  <a:schemeClr val="tx1"/>
                </a:solidFill>
                <a:latin typeface="Times New Roman" panose="02020603050405020304" pitchFamily="18" charset="0"/>
                <a:ea typeface="+mn-ea"/>
                <a:cs typeface="Times New Roman" panose="02020603050405020304" pitchFamily="18" charset="0"/>
              </a:rPr>
              <a:t> </a:t>
            </a:r>
            <a:r>
              <a:rPr lang="en-US" sz="2200" b="1" kern="1200" dirty="0" err="1">
                <a:solidFill>
                  <a:schemeClr val="tx1"/>
                </a:solidFill>
                <a:latin typeface="Times New Roman" panose="02020603050405020304" pitchFamily="18" charset="0"/>
                <a:ea typeface="+mn-ea"/>
                <a:cs typeface="Times New Roman" panose="02020603050405020304" pitchFamily="18" charset="0"/>
              </a:rPr>
              <a:t>Turizm</a:t>
            </a:r>
            <a:r>
              <a:rPr lang="en-US" sz="2200" b="1" kern="1200" dirty="0">
                <a:solidFill>
                  <a:schemeClr val="tx1"/>
                </a:solidFill>
                <a:latin typeface="Times New Roman" panose="02020603050405020304" pitchFamily="18" charset="0"/>
                <a:ea typeface="+mn-ea"/>
                <a:cs typeface="Times New Roman" panose="02020603050405020304" pitchFamily="18" charset="0"/>
              </a:rPr>
              <a:t> </a:t>
            </a:r>
            <a:r>
              <a:rPr lang="en-US" sz="2200" b="1" kern="1200" dirty="0" err="1">
                <a:solidFill>
                  <a:schemeClr val="tx1"/>
                </a:solidFill>
                <a:latin typeface="Times New Roman" panose="02020603050405020304" pitchFamily="18" charset="0"/>
                <a:ea typeface="+mn-ea"/>
                <a:cs typeface="Times New Roman" panose="02020603050405020304" pitchFamily="18" charset="0"/>
              </a:rPr>
              <a:t>Programı'nın</a:t>
            </a:r>
            <a:r>
              <a:rPr lang="en-US" sz="2200" b="1" kern="1200" dirty="0">
                <a:solidFill>
                  <a:schemeClr val="tx1"/>
                </a:solidFill>
                <a:latin typeface="Times New Roman" panose="02020603050405020304" pitchFamily="18" charset="0"/>
                <a:ea typeface="+mn-ea"/>
                <a:cs typeface="Times New Roman" panose="02020603050405020304" pitchFamily="18" charset="0"/>
              </a:rPr>
              <a:t> </a:t>
            </a:r>
            <a:r>
              <a:rPr lang="en-US" sz="2200" b="1" kern="1200" dirty="0" err="1">
                <a:solidFill>
                  <a:schemeClr val="tx1"/>
                </a:solidFill>
                <a:latin typeface="Times New Roman" panose="02020603050405020304" pitchFamily="18" charset="0"/>
                <a:ea typeface="+mn-ea"/>
                <a:cs typeface="Times New Roman" panose="02020603050405020304" pitchFamily="18" charset="0"/>
              </a:rPr>
              <a:t>üçüncü</a:t>
            </a:r>
            <a:r>
              <a:rPr lang="en-US" sz="2200" b="1" kern="1200" dirty="0">
                <a:solidFill>
                  <a:schemeClr val="tx1"/>
                </a:solidFill>
                <a:latin typeface="Times New Roman" panose="02020603050405020304" pitchFamily="18" charset="0"/>
                <a:ea typeface="+mn-ea"/>
                <a:cs typeface="Times New Roman" panose="02020603050405020304" pitchFamily="18" charset="0"/>
              </a:rPr>
              <a:t> </a:t>
            </a:r>
            <a:r>
              <a:rPr lang="en-US" sz="2200" b="1" kern="1200" dirty="0" err="1">
                <a:solidFill>
                  <a:schemeClr val="tx1"/>
                </a:solidFill>
                <a:latin typeface="Times New Roman" panose="02020603050405020304" pitchFamily="18" charset="0"/>
                <a:ea typeface="+mn-ea"/>
                <a:cs typeface="Times New Roman" panose="02020603050405020304" pitchFamily="18" charset="0"/>
              </a:rPr>
              <a:t>aşamasını</a:t>
            </a:r>
            <a:r>
              <a:rPr lang="en-US" sz="2200" b="1" kern="1200" dirty="0">
                <a:solidFill>
                  <a:schemeClr val="tx1"/>
                </a:solidFill>
                <a:latin typeface="Times New Roman" panose="02020603050405020304" pitchFamily="18" charset="0"/>
                <a:ea typeface="+mn-ea"/>
                <a:cs typeface="Times New Roman" panose="02020603050405020304" pitchFamily="18" charset="0"/>
              </a:rPr>
              <a:t> </a:t>
            </a:r>
            <a:r>
              <a:rPr lang="en-US" sz="2200" b="1" kern="1200" dirty="0" err="1">
                <a:solidFill>
                  <a:schemeClr val="tx1"/>
                </a:solidFill>
                <a:latin typeface="Times New Roman" panose="02020603050405020304" pitchFamily="18" charset="0"/>
                <a:ea typeface="+mn-ea"/>
                <a:cs typeface="Times New Roman" panose="02020603050405020304" pitchFamily="18" charset="0"/>
              </a:rPr>
              <a:t>tamamlamış</a:t>
            </a:r>
            <a:r>
              <a:rPr lang="en-US" sz="2200" b="1" kern="1200" dirty="0">
                <a:solidFill>
                  <a:schemeClr val="tx1"/>
                </a:solidFill>
                <a:latin typeface="Times New Roman" panose="02020603050405020304" pitchFamily="18" charset="0"/>
                <a:ea typeface="+mn-ea"/>
                <a:cs typeface="Times New Roman" panose="02020603050405020304" pitchFamily="18" charset="0"/>
              </a:rPr>
              <a:t> </a:t>
            </a:r>
            <a:r>
              <a:rPr lang="en-US" sz="2200" b="1" kern="1200" dirty="0" err="1">
                <a:solidFill>
                  <a:schemeClr val="tx1"/>
                </a:solidFill>
                <a:latin typeface="Times New Roman" panose="02020603050405020304" pitchFamily="18" charset="0"/>
                <a:ea typeface="+mn-ea"/>
                <a:cs typeface="Times New Roman" panose="02020603050405020304" pitchFamily="18" charset="0"/>
              </a:rPr>
              <a:t>ve</a:t>
            </a:r>
            <a:r>
              <a:rPr lang="en-US" sz="2200" b="1" kern="1200" dirty="0">
                <a:solidFill>
                  <a:schemeClr val="tx1"/>
                </a:solidFill>
                <a:latin typeface="Times New Roman" panose="02020603050405020304" pitchFamily="18" charset="0"/>
                <a:ea typeface="+mn-ea"/>
                <a:cs typeface="Times New Roman" panose="02020603050405020304" pitchFamily="18" charset="0"/>
              </a:rPr>
              <a:t> </a:t>
            </a:r>
            <a:r>
              <a:rPr lang="en-US" sz="2200" b="1" kern="1200" dirty="0" err="1">
                <a:solidFill>
                  <a:schemeClr val="tx1"/>
                </a:solidFill>
                <a:latin typeface="Times New Roman" panose="02020603050405020304" pitchFamily="18" charset="0"/>
                <a:ea typeface="+mn-ea"/>
                <a:cs typeface="Times New Roman" panose="02020603050405020304" pitchFamily="18" charset="0"/>
              </a:rPr>
              <a:t>ilgili</a:t>
            </a:r>
            <a:r>
              <a:rPr lang="en-US" sz="2200" b="1" kern="1200" dirty="0">
                <a:solidFill>
                  <a:schemeClr val="tx1"/>
                </a:solidFill>
                <a:latin typeface="Times New Roman" panose="02020603050405020304" pitchFamily="18" charset="0"/>
                <a:ea typeface="+mn-ea"/>
                <a:cs typeface="Times New Roman" panose="02020603050405020304" pitchFamily="18" charset="0"/>
              </a:rPr>
              <a:t> </a:t>
            </a:r>
            <a:r>
              <a:rPr lang="en-US" sz="2200" b="1" kern="1200" dirty="0" err="1">
                <a:solidFill>
                  <a:schemeClr val="tx1"/>
                </a:solidFill>
                <a:latin typeface="Times New Roman" panose="02020603050405020304" pitchFamily="18" charset="0"/>
                <a:ea typeface="+mn-ea"/>
                <a:cs typeface="Times New Roman" panose="02020603050405020304" pitchFamily="18" charset="0"/>
              </a:rPr>
              <a:t>sertifikayı</a:t>
            </a:r>
            <a:r>
              <a:rPr lang="en-US" sz="2200" b="1" kern="1200" dirty="0">
                <a:solidFill>
                  <a:schemeClr val="tx1"/>
                </a:solidFill>
                <a:latin typeface="Times New Roman" panose="02020603050405020304" pitchFamily="18" charset="0"/>
                <a:ea typeface="+mn-ea"/>
                <a:cs typeface="Times New Roman" panose="02020603050405020304" pitchFamily="18" charset="0"/>
              </a:rPr>
              <a:t> </a:t>
            </a:r>
            <a:r>
              <a:rPr lang="en-US" sz="2200" b="1" kern="1200" dirty="0" err="1">
                <a:solidFill>
                  <a:schemeClr val="tx1"/>
                </a:solidFill>
                <a:latin typeface="Times New Roman" panose="02020603050405020304" pitchFamily="18" charset="0"/>
                <a:ea typeface="+mn-ea"/>
                <a:cs typeface="Times New Roman" panose="02020603050405020304" pitchFamily="18" charset="0"/>
              </a:rPr>
              <a:t>almaya</a:t>
            </a:r>
            <a:r>
              <a:rPr lang="en-US" sz="2200" b="1" kern="1200" dirty="0">
                <a:solidFill>
                  <a:schemeClr val="tx1"/>
                </a:solidFill>
                <a:latin typeface="Times New Roman" panose="02020603050405020304" pitchFamily="18" charset="0"/>
                <a:ea typeface="+mn-ea"/>
                <a:cs typeface="Times New Roman" panose="02020603050405020304" pitchFamily="18" charset="0"/>
              </a:rPr>
              <a:t> </a:t>
            </a:r>
            <a:r>
              <a:rPr lang="en-US" sz="2200" b="1" kern="1200" dirty="0" err="1">
                <a:solidFill>
                  <a:schemeClr val="tx1"/>
                </a:solidFill>
                <a:latin typeface="Times New Roman" panose="02020603050405020304" pitchFamily="18" charset="0"/>
                <a:ea typeface="+mn-ea"/>
                <a:cs typeface="Times New Roman" panose="02020603050405020304" pitchFamily="18" charset="0"/>
              </a:rPr>
              <a:t>hak</a:t>
            </a:r>
            <a:r>
              <a:rPr lang="en-US" sz="2200" b="1" kern="1200" dirty="0">
                <a:solidFill>
                  <a:schemeClr val="tx1"/>
                </a:solidFill>
                <a:latin typeface="Times New Roman" panose="02020603050405020304" pitchFamily="18" charset="0"/>
                <a:ea typeface="+mn-ea"/>
                <a:cs typeface="Times New Roman" panose="02020603050405020304" pitchFamily="18" charset="0"/>
              </a:rPr>
              <a:t> </a:t>
            </a:r>
            <a:r>
              <a:rPr lang="en-US" sz="2200" b="1" kern="1200" dirty="0" err="1">
                <a:solidFill>
                  <a:schemeClr val="tx1"/>
                </a:solidFill>
                <a:latin typeface="Times New Roman" panose="02020603050405020304" pitchFamily="18" charset="0"/>
                <a:ea typeface="+mn-ea"/>
                <a:cs typeface="Times New Roman" panose="02020603050405020304" pitchFamily="18" charset="0"/>
              </a:rPr>
              <a:t>kazanmış</a:t>
            </a:r>
            <a:r>
              <a:rPr lang="en-US" sz="2200" b="1" kern="1200" dirty="0">
                <a:solidFill>
                  <a:schemeClr val="tx1"/>
                </a:solidFill>
                <a:latin typeface="Times New Roman" panose="02020603050405020304" pitchFamily="18" charset="0"/>
                <a:ea typeface="+mn-ea"/>
                <a:cs typeface="Times New Roman" panose="02020603050405020304" pitchFamily="18" charset="0"/>
              </a:rPr>
              <a:t> </a:t>
            </a:r>
            <a:r>
              <a:rPr lang="en-US" sz="2200" b="1" kern="1200" dirty="0" err="1">
                <a:solidFill>
                  <a:schemeClr val="tx1"/>
                </a:solidFill>
                <a:latin typeface="Times New Roman" panose="02020603050405020304" pitchFamily="18" charset="0"/>
                <a:ea typeface="+mn-ea"/>
                <a:cs typeface="Times New Roman" panose="02020603050405020304" pitchFamily="18" charset="0"/>
              </a:rPr>
              <a:t>bulunmaktayız</a:t>
            </a:r>
            <a:r>
              <a:rPr lang="en-US" sz="2200" b="1" kern="1200" dirty="0">
                <a:solidFill>
                  <a:schemeClr val="tx1"/>
                </a:solidFill>
                <a:latin typeface="Times New Roman" panose="02020603050405020304" pitchFamily="18" charset="0"/>
                <a:ea typeface="+mn-ea"/>
                <a:cs typeface="Times New Roman" panose="02020603050405020304" pitchFamily="18" charset="0"/>
              </a:rPr>
              <a:t>.</a:t>
            </a:r>
          </a:p>
        </p:txBody>
      </p:sp>
      <p:pic>
        <p:nvPicPr>
          <p:cNvPr id="9" name="Resim 8" descr="metin, ekran görüntüsü, yazı tipi, mektup, harf içeren bir resim&#10;&#10;Yapay zeka tarafından oluşturulmuş içerik yanlış olabilir.">
            <a:extLst>
              <a:ext uri="{FF2B5EF4-FFF2-40B4-BE49-F238E27FC236}">
                <a16:creationId xmlns:a16="http://schemas.microsoft.com/office/drawing/2014/main" xmlns="" id="{8C10DFA6-D85E-C885-2C55-8F56F741E856}"/>
              </a:ext>
            </a:extLst>
          </p:cNvPr>
          <p:cNvPicPr>
            <a:picLocks noChangeAspect="1"/>
          </p:cNvPicPr>
          <p:nvPr/>
        </p:nvPicPr>
        <p:blipFill>
          <a:blip r:embed="rId2" cstate="print">
            <a:extLst>
              <a:ext uri="{28A0092B-C50C-407E-A947-70E740481C1C}">
                <a14:useLocalDpi xmlns:a14="http://schemas.microsoft.com/office/drawing/2010/main" val="0"/>
              </a:ext>
            </a:extLst>
          </a:blip>
          <a:srcRect r="923" b="-1"/>
          <a:stretch>
            <a:fillRect/>
          </a:stretch>
        </p:blipFill>
        <p:spPr>
          <a:xfrm>
            <a:off x="5041900" y="1"/>
            <a:ext cx="5047544" cy="72009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0081260" cy="1772920"/>
          </a:xfrm>
          <a:custGeom>
            <a:avLst/>
            <a:gdLst/>
            <a:ahLst/>
            <a:cxnLst/>
            <a:rect l="l" t="t" r="r" b="b"/>
            <a:pathLst>
              <a:path w="10081260" h="1772920">
                <a:moveTo>
                  <a:pt x="0" y="1772666"/>
                </a:moveTo>
                <a:lnTo>
                  <a:pt x="10080632" y="1772666"/>
                </a:lnTo>
                <a:lnTo>
                  <a:pt x="10080632" y="0"/>
                </a:lnTo>
                <a:lnTo>
                  <a:pt x="7" y="0"/>
                </a:lnTo>
                <a:lnTo>
                  <a:pt x="0" y="1772666"/>
                </a:lnTo>
                <a:close/>
              </a:path>
            </a:pathLst>
          </a:custGeom>
          <a:solidFill>
            <a:srgbClr val="252525"/>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326593" rIns="0" bIns="0" rtlCol="0">
            <a:spAutoFit/>
          </a:bodyPr>
          <a:lstStyle/>
          <a:p>
            <a:pPr marL="968375">
              <a:lnSpc>
                <a:spcPct val="100000"/>
              </a:lnSpc>
              <a:spcBef>
                <a:spcPts val="95"/>
              </a:spcBef>
            </a:pPr>
            <a:r>
              <a:rPr spc="-60" dirty="0">
                <a:solidFill>
                  <a:srgbClr val="FFFFFF"/>
                </a:solidFill>
              </a:rPr>
              <a:t>SÜRDÜRÜLEBİLİRLİK</a:t>
            </a:r>
            <a:r>
              <a:rPr spc="-220" dirty="0">
                <a:solidFill>
                  <a:srgbClr val="FFFFFF"/>
                </a:solidFill>
              </a:rPr>
              <a:t> </a:t>
            </a:r>
            <a:r>
              <a:rPr spc="-50" dirty="0">
                <a:solidFill>
                  <a:srgbClr val="FFFFFF"/>
                </a:solidFill>
              </a:rPr>
              <a:t>POLİTİKASI</a:t>
            </a:r>
          </a:p>
        </p:txBody>
      </p:sp>
      <p:grpSp>
        <p:nvGrpSpPr>
          <p:cNvPr id="4" name="object 4"/>
          <p:cNvGrpSpPr/>
          <p:nvPr/>
        </p:nvGrpSpPr>
        <p:grpSpPr>
          <a:xfrm>
            <a:off x="0" y="1772728"/>
            <a:ext cx="10080625" cy="5426710"/>
            <a:chOff x="0" y="1772728"/>
            <a:chExt cx="10080625" cy="5426710"/>
          </a:xfrm>
        </p:grpSpPr>
        <p:sp>
          <p:nvSpPr>
            <p:cNvPr id="5" name="object 5"/>
            <p:cNvSpPr/>
            <p:nvPr/>
          </p:nvSpPr>
          <p:spPr>
            <a:xfrm>
              <a:off x="0" y="1772728"/>
              <a:ext cx="10080625" cy="5426710"/>
            </a:xfrm>
            <a:custGeom>
              <a:avLst/>
              <a:gdLst/>
              <a:ahLst/>
              <a:cxnLst/>
              <a:rect l="l" t="t" r="r" b="b"/>
              <a:pathLst>
                <a:path w="10080625" h="5426709">
                  <a:moveTo>
                    <a:pt x="10080625" y="0"/>
                  </a:moveTo>
                  <a:lnTo>
                    <a:pt x="0" y="0"/>
                  </a:lnTo>
                  <a:lnTo>
                    <a:pt x="0" y="5426583"/>
                  </a:lnTo>
                  <a:lnTo>
                    <a:pt x="10080625" y="5426583"/>
                  </a:lnTo>
                  <a:lnTo>
                    <a:pt x="10080625" y="0"/>
                  </a:lnTo>
                  <a:close/>
                </a:path>
              </a:pathLst>
            </a:custGeom>
            <a:solidFill>
              <a:srgbClr val="F1F1F1"/>
            </a:solidFill>
          </p:spPr>
          <p:txBody>
            <a:bodyPr wrap="square" lIns="0" tIns="0" rIns="0" bIns="0" rtlCol="0"/>
            <a:lstStyle/>
            <a:p>
              <a:endParaRPr/>
            </a:p>
          </p:txBody>
        </p:sp>
        <p:sp>
          <p:nvSpPr>
            <p:cNvPr id="6" name="object 6"/>
            <p:cNvSpPr/>
            <p:nvPr/>
          </p:nvSpPr>
          <p:spPr>
            <a:xfrm>
              <a:off x="956513" y="2110878"/>
              <a:ext cx="378460" cy="48260"/>
            </a:xfrm>
            <a:custGeom>
              <a:avLst/>
              <a:gdLst/>
              <a:ahLst/>
              <a:cxnLst/>
              <a:rect l="l" t="t" r="r" b="b"/>
              <a:pathLst>
                <a:path w="378459" h="48260">
                  <a:moveTo>
                    <a:pt x="378015" y="0"/>
                  </a:moveTo>
                  <a:lnTo>
                    <a:pt x="0" y="0"/>
                  </a:lnTo>
                  <a:lnTo>
                    <a:pt x="0" y="47994"/>
                  </a:lnTo>
                  <a:lnTo>
                    <a:pt x="378015" y="47994"/>
                  </a:lnTo>
                  <a:lnTo>
                    <a:pt x="378015" y="0"/>
                  </a:lnTo>
                  <a:close/>
                </a:path>
              </a:pathLst>
            </a:custGeom>
            <a:solidFill>
              <a:srgbClr val="000000"/>
            </a:solidFill>
          </p:spPr>
          <p:txBody>
            <a:bodyPr wrap="square" lIns="0" tIns="0" rIns="0" bIns="0" rtlCol="0"/>
            <a:lstStyle/>
            <a:p>
              <a:endParaRPr/>
            </a:p>
          </p:txBody>
        </p:sp>
      </p:grpSp>
      <p:sp>
        <p:nvSpPr>
          <p:cNvPr id="7" name="object 7"/>
          <p:cNvSpPr txBox="1"/>
          <p:nvPr/>
        </p:nvSpPr>
        <p:spPr>
          <a:xfrm>
            <a:off x="1034288" y="2311145"/>
            <a:ext cx="7689850" cy="3435556"/>
          </a:xfrm>
          <a:prstGeom prst="rect">
            <a:avLst/>
          </a:prstGeom>
        </p:spPr>
        <p:txBody>
          <a:bodyPr vert="horz" wrap="square" lIns="0" tIns="49530" rIns="0" bIns="0" rtlCol="0">
            <a:spAutoFit/>
          </a:bodyPr>
          <a:lstStyle/>
          <a:p>
            <a:pPr algn="l"/>
            <a:r>
              <a:rPr lang="tr-TR" sz="2200" spc="-45" dirty="0" err="1">
                <a:latin typeface="Times New Roman" panose="02020603050405020304" pitchFamily="18" charset="0"/>
                <a:cs typeface="Times New Roman" panose="02020603050405020304" pitchFamily="18" charset="0"/>
              </a:rPr>
              <a:t>Annabella</a:t>
            </a:r>
            <a:r>
              <a:rPr lang="tr-TR" sz="2200" spc="-45" dirty="0">
                <a:latin typeface="Times New Roman" panose="02020603050405020304" pitchFamily="18" charset="0"/>
                <a:cs typeface="Times New Roman" panose="02020603050405020304" pitchFamily="18" charset="0"/>
              </a:rPr>
              <a:t> </a:t>
            </a:r>
            <a:r>
              <a:rPr lang="tr-TR" sz="2200" spc="-45" dirty="0" err="1">
                <a:latin typeface="Times New Roman" panose="02020603050405020304" pitchFamily="18" charset="0"/>
                <a:cs typeface="Times New Roman" panose="02020603050405020304" pitchFamily="18" charset="0"/>
              </a:rPr>
              <a:t>Diamond</a:t>
            </a:r>
            <a:r>
              <a:rPr lang="tr-TR" sz="2200" spc="-45" dirty="0">
                <a:latin typeface="Times New Roman" panose="02020603050405020304" pitchFamily="18" charset="0"/>
                <a:cs typeface="Times New Roman" panose="02020603050405020304" pitchFamily="18" charset="0"/>
              </a:rPr>
              <a:t> </a:t>
            </a:r>
            <a:r>
              <a:rPr lang="tr-TR" sz="2200" spc="-35" dirty="0">
                <a:latin typeface="Times New Roman" panose="02020603050405020304" pitchFamily="18" charset="0"/>
                <a:cs typeface="Times New Roman" panose="02020603050405020304" pitchFamily="18" charset="0"/>
              </a:rPr>
              <a:t>Hotel</a:t>
            </a:r>
            <a:r>
              <a:rPr lang="tr-TR" sz="2200" spc="-130" dirty="0">
                <a:latin typeface="Times New Roman" panose="02020603050405020304" pitchFamily="18" charset="0"/>
                <a:cs typeface="Times New Roman" panose="02020603050405020304" pitchFamily="18" charset="0"/>
              </a:rPr>
              <a:t> &amp; </a:t>
            </a:r>
            <a:r>
              <a:rPr lang="tr-TR" sz="2200" spc="-130" dirty="0" err="1">
                <a:latin typeface="Times New Roman" panose="02020603050405020304" pitchFamily="18" charset="0"/>
                <a:cs typeface="Times New Roman" panose="02020603050405020304" pitchFamily="18" charset="0"/>
              </a:rPr>
              <a:t>Spa</a:t>
            </a:r>
            <a:r>
              <a:rPr lang="tr-TR" sz="2200" spc="-130" dirty="0">
                <a:latin typeface="Times New Roman" panose="02020603050405020304" pitchFamily="18" charset="0"/>
                <a:cs typeface="Times New Roman" panose="02020603050405020304" pitchFamily="18" charset="0"/>
              </a:rPr>
              <a:t> </a:t>
            </a:r>
            <a:r>
              <a:rPr sz="2200" dirty="0" err="1">
                <a:latin typeface="Times New Roman" panose="02020603050405020304" pitchFamily="18" charset="0"/>
                <a:cs typeface="Times New Roman" panose="02020603050405020304" pitchFamily="18" charset="0"/>
              </a:rPr>
              <a:t>olarak</a:t>
            </a:r>
            <a:r>
              <a:rPr sz="2200" spc="-90" dirty="0">
                <a:latin typeface="Times New Roman" panose="02020603050405020304" pitchFamily="18" charset="0"/>
                <a:cs typeface="Times New Roman" panose="02020603050405020304" pitchFamily="18" charset="0"/>
              </a:rPr>
              <a:t> </a:t>
            </a:r>
            <a:r>
              <a:rPr sz="2200" dirty="0" err="1">
                <a:latin typeface="Times New Roman" panose="02020603050405020304" pitchFamily="18" charset="0"/>
                <a:cs typeface="Times New Roman" panose="02020603050405020304" pitchFamily="18" charset="0"/>
              </a:rPr>
              <a:t>sürdürülebilir</a:t>
            </a:r>
            <a:r>
              <a:rPr sz="2200" spc="-105" dirty="0">
                <a:latin typeface="Times New Roman" panose="02020603050405020304" pitchFamily="18" charset="0"/>
                <a:cs typeface="Times New Roman" panose="02020603050405020304" pitchFamily="18" charset="0"/>
              </a:rPr>
              <a:t> </a:t>
            </a:r>
            <a:r>
              <a:rPr sz="2200" dirty="0" err="1">
                <a:latin typeface="Times New Roman" panose="02020603050405020304" pitchFamily="18" charset="0"/>
                <a:cs typeface="Times New Roman" panose="02020603050405020304" pitchFamily="18" charset="0"/>
              </a:rPr>
              <a:t>yönetim</a:t>
            </a:r>
            <a:r>
              <a:rPr sz="2200" spc="-55" dirty="0">
                <a:latin typeface="Times New Roman" panose="02020603050405020304" pitchFamily="18" charset="0"/>
                <a:cs typeface="Times New Roman" panose="02020603050405020304" pitchFamily="18" charset="0"/>
              </a:rPr>
              <a:t> </a:t>
            </a:r>
            <a:r>
              <a:rPr sz="2200" spc="-10" dirty="0" err="1">
                <a:latin typeface="Times New Roman" panose="02020603050405020304" pitchFamily="18" charset="0"/>
                <a:cs typeface="Times New Roman" panose="02020603050405020304" pitchFamily="18" charset="0"/>
              </a:rPr>
              <a:t>sistemi</a:t>
            </a:r>
            <a:r>
              <a:rPr sz="2200" spc="-10" dirty="0">
                <a:latin typeface="Times New Roman" panose="02020603050405020304" pitchFamily="18" charset="0"/>
                <a:cs typeface="Times New Roman" panose="02020603050405020304" pitchFamily="18" charset="0"/>
              </a:rPr>
              <a:t> </a:t>
            </a:r>
            <a:r>
              <a:rPr sz="2200" dirty="0" err="1">
                <a:latin typeface="Times New Roman" panose="02020603050405020304" pitchFamily="18" charset="0"/>
                <a:cs typeface="Times New Roman" panose="02020603050405020304" pitchFamily="18" charset="0"/>
              </a:rPr>
              <a:t>politikamız</a:t>
            </a:r>
            <a:r>
              <a:rPr sz="2200" spc="-55" dirty="0">
                <a:latin typeface="Times New Roman" panose="02020603050405020304" pitchFamily="18" charset="0"/>
                <a:cs typeface="Times New Roman" panose="02020603050405020304" pitchFamily="18" charset="0"/>
              </a:rPr>
              <a:t> </a:t>
            </a:r>
            <a:r>
              <a:rPr sz="2200" dirty="0" err="1">
                <a:latin typeface="Times New Roman" panose="02020603050405020304" pitchFamily="18" charset="0"/>
                <a:cs typeface="Times New Roman" panose="02020603050405020304" pitchFamily="18" charset="0"/>
              </a:rPr>
              <a:t>tüm</a:t>
            </a:r>
            <a:r>
              <a:rPr sz="2200" spc="-45" dirty="0">
                <a:latin typeface="Times New Roman" panose="02020603050405020304" pitchFamily="18" charset="0"/>
                <a:cs typeface="Times New Roman" panose="02020603050405020304" pitchFamily="18" charset="0"/>
              </a:rPr>
              <a:t> </a:t>
            </a:r>
            <a:r>
              <a:rPr sz="2200" spc="-10" dirty="0" err="1">
                <a:latin typeface="Times New Roman" panose="02020603050405020304" pitchFamily="18" charset="0"/>
                <a:cs typeface="Times New Roman" panose="02020603050405020304" pitchFamily="18" charset="0"/>
              </a:rPr>
              <a:t>faaliyetlerinde</a:t>
            </a:r>
            <a:r>
              <a:rPr sz="2200" spc="-50" dirty="0">
                <a:latin typeface="Times New Roman" panose="02020603050405020304" pitchFamily="18" charset="0"/>
                <a:cs typeface="Times New Roman" panose="02020603050405020304" pitchFamily="18" charset="0"/>
              </a:rPr>
              <a:t> </a:t>
            </a:r>
            <a:r>
              <a:rPr sz="2200" spc="-20" dirty="0" err="1">
                <a:latin typeface="Times New Roman" panose="02020603050405020304" pitchFamily="18" charset="0"/>
                <a:cs typeface="Times New Roman" panose="02020603050405020304" pitchFamily="18" charset="0"/>
              </a:rPr>
              <a:t>misafirler</a:t>
            </a:r>
            <a:r>
              <a:rPr sz="2200" spc="-20" dirty="0">
                <a:latin typeface="Times New Roman" panose="02020603050405020304" pitchFamily="18" charset="0"/>
                <a:cs typeface="Times New Roman" panose="02020603050405020304" pitchFamily="18" charset="0"/>
              </a:rPr>
              <a:t>,</a:t>
            </a:r>
            <a:r>
              <a:rPr sz="2200" spc="-55" dirty="0">
                <a:latin typeface="Times New Roman" panose="02020603050405020304" pitchFamily="18" charset="0"/>
                <a:cs typeface="Times New Roman" panose="02020603050405020304" pitchFamily="18" charset="0"/>
              </a:rPr>
              <a:t> </a:t>
            </a:r>
            <a:r>
              <a:rPr sz="2200" dirty="0" err="1">
                <a:latin typeface="Times New Roman" panose="02020603050405020304" pitchFamily="18" charset="0"/>
                <a:cs typeface="Times New Roman" panose="02020603050405020304" pitchFamily="18" charset="0"/>
              </a:rPr>
              <a:t>personeller</a:t>
            </a:r>
            <a:r>
              <a:rPr sz="2200" spc="-6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ve</a:t>
            </a:r>
            <a:r>
              <a:rPr sz="2200" spc="-55" dirty="0">
                <a:latin typeface="Times New Roman" panose="02020603050405020304" pitchFamily="18" charset="0"/>
                <a:cs typeface="Times New Roman" panose="02020603050405020304" pitchFamily="18" charset="0"/>
              </a:rPr>
              <a:t> </a:t>
            </a:r>
            <a:r>
              <a:rPr sz="2200" spc="-10" dirty="0" err="1">
                <a:latin typeface="Times New Roman" panose="02020603050405020304" pitchFamily="18" charset="0"/>
                <a:cs typeface="Times New Roman" panose="02020603050405020304" pitchFamily="18" charset="0"/>
              </a:rPr>
              <a:t>üçüncü</a:t>
            </a:r>
            <a:r>
              <a:rPr lang="tr-TR" sz="2200" dirty="0">
                <a:latin typeface="Times New Roman" panose="02020603050405020304" pitchFamily="18" charset="0"/>
                <a:cs typeface="Times New Roman" panose="02020603050405020304" pitchFamily="18" charset="0"/>
              </a:rPr>
              <a:t> </a:t>
            </a:r>
            <a:r>
              <a:rPr sz="2200" dirty="0" err="1">
                <a:latin typeface="Times New Roman" panose="02020603050405020304" pitchFamily="18" charset="0"/>
                <a:cs typeface="Times New Roman" panose="02020603050405020304" pitchFamily="18" charset="0"/>
              </a:rPr>
              <a:t>taraflar</a:t>
            </a:r>
            <a:r>
              <a:rPr sz="2200" spc="-6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ile</a:t>
            </a:r>
            <a:r>
              <a:rPr sz="2200" spc="-5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ilgili</a:t>
            </a:r>
            <a:r>
              <a:rPr sz="2200" spc="-4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konularda</a:t>
            </a:r>
            <a:r>
              <a:rPr sz="2200" spc="-6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din,</a:t>
            </a:r>
            <a:r>
              <a:rPr sz="2200" spc="-5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dil,</a:t>
            </a:r>
            <a:r>
              <a:rPr sz="2200" spc="-4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ırk,</a:t>
            </a:r>
            <a:r>
              <a:rPr sz="2200" spc="-4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cinsiyet,</a:t>
            </a:r>
            <a:r>
              <a:rPr sz="2200" spc="-4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cinsel</a:t>
            </a:r>
            <a:r>
              <a:rPr sz="2200" spc="-4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tercih,</a:t>
            </a:r>
            <a:r>
              <a:rPr sz="2200" spc="-25" dirty="0">
                <a:latin typeface="Times New Roman" panose="02020603050405020304" pitchFamily="18" charset="0"/>
                <a:cs typeface="Times New Roman" panose="02020603050405020304" pitchFamily="18" charset="0"/>
              </a:rPr>
              <a:t> </a:t>
            </a:r>
            <a:r>
              <a:rPr sz="2200" spc="-10" dirty="0" err="1">
                <a:latin typeface="Times New Roman" panose="02020603050405020304" pitchFamily="18" charset="0"/>
                <a:cs typeface="Times New Roman" panose="02020603050405020304" pitchFamily="18" charset="0"/>
              </a:rPr>
              <a:t>fiziksel</a:t>
            </a:r>
            <a:r>
              <a:rPr lang="tr-TR" sz="2200" dirty="0">
                <a:latin typeface="Times New Roman" panose="02020603050405020304" pitchFamily="18" charset="0"/>
                <a:cs typeface="Times New Roman" panose="02020603050405020304" pitchFamily="18" charset="0"/>
              </a:rPr>
              <a:t> </a:t>
            </a:r>
            <a:r>
              <a:rPr sz="2200" spc="-10" dirty="0" err="1">
                <a:latin typeface="Times New Roman" panose="02020603050405020304" pitchFamily="18" charset="0"/>
                <a:cs typeface="Times New Roman" panose="02020603050405020304" pitchFamily="18" charset="0"/>
              </a:rPr>
              <a:t>yetkinlikler</a:t>
            </a:r>
            <a:r>
              <a:rPr sz="2200" spc="-6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konularında</a:t>
            </a:r>
            <a:r>
              <a:rPr sz="2200" spc="-9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ayrım</a:t>
            </a:r>
            <a:r>
              <a:rPr sz="2200" spc="-8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yapmadan</a:t>
            </a:r>
            <a:r>
              <a:rPr sz="2200" spc="-6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kişilerin</a:t>
            </a:r>
            <a:r>
              <a:rPr sz="2200" spc="-7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sosyal,</a:t>
            </a:r>
            <a:r>
              <a:rPr sz="2200" spc="-6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kültürel, </a:t>
            </a:r>
            <a:r>
              <a:rPr sz="2200" dirty="0">
                <a:latin typeface="Times New Roman" panose="02020603050405020304" pitchFamily="18" charset="0"/>
                <a:cs typeface="Times New Roman" panose="02020603050405020304" pitchFamily="18" charset="0"/>
              </a:rPr>
              <a:t>temel</a:t>
            </a:r>
            <a:r>
              <a:rPr sz="2200" spc="-1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hak</a:t>
            </a:r>
            <a:r>
              <a:rPr sz="2200" spc="-3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ve</a:t>
            </a:r>
            <a:r>
              <a:rPr sz="2200" spc="-3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özgürlüklerini,</a:t>
            </a:r>
            <a:r>
              <a:rPr sz="2200" spc="-3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sağlık</a:t>
            </a:r>
            <a:r>
              <a:rPr sz="2200" spc="-3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ve</a:t>
            </a:r>
            <a:r>
              <a:rPr sz="2200" spc="-3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güvenlik</a:t>
            </a:r>
            <a:r>
              <a:rPr sz="2200" spc="-3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haklarını</a:t>
            </a:r>
            <a:r>
              <a:rPr sz="2200" spc="-5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ön</a:t>
            </a:r>
            <a:r>
              <a:rPr sz="2200" spc="-3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planda </a:t>
            </a:r>
            <a:r>
              <a:rPr sz="2200" dirty="0">
                <a:latin typeface="Times New Roman" panose="02020603050405020304" pitchFamily="18" charset="0"/>
                <a:cs typeface="Times New Roman" panose="02020603050405020304" pitchFamily="18" charset="0"/>
              </a:rPr>
              <a:t>tutarak</a:t>
            </a:r>
            <a:r>
              <a:rPr sz="2200" spc="-6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ve</a:t>
            </a:r>
            <a:r>
              <a:rPr sz="2200" spc="-6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bunlar</a:t>
            </a:r>
            <a:r>
              <a:rPr sz="2200" spc="-7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için</a:t>
            </a:r>
            <a:r>
              <a:rPr sz="2200" spc="-6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gerekli</a:t>
            </a:r>
            <a:r>
              <a:rPr sz="2200" spc="-5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önlemleri</a:t>
            </a:r>
            <a:r>
              <a:rPr sz="2200" spc="-60" dirty="0">
                <a:latin typeface="Times New Roman" panose="02020603050405020304" pitchFamily="18" charset="0"/>
                <a:cs typeface="Times New Roman" panose="02020603050405020304" pitchFamily="18" charset="0"/>
              </a:rPr>
              <a:t> </a:t>
            </a:r>
            <a:r>
              <a:rPr sz="2200" dirty="0" err="1">
                <a:latin typeface="Times New Roman" panose="02020603050405020304" pitchFamily="18" charset="0"/>
                <a:cs typeface="Times New Roman" panose="02020603050405020304" pitchFamily="18" charset="0"/>
              </a:rPr>
              <a:t>alarak</a:t>
            </a:r>
            <a:r>
              <a:rPr sz="2200" spc="-80" dirty="0">
                <a:latin typeface="Times New Roman" panose="02020603050405020304" pitchFamily="18" charset="0"/>
                <a:cs typeface="Times New Roman" panose="02020603050405020304" pitchFamily="18" charset="0"/>
              </a:rPr>
              <a:t> </a:t>
            </a:r>
            <a:r>
              <a:rPr sz="2200" spc="-10" dirty="0" err="1">
                <a:latin typeface="Times New Roman" panose="02020603050405020304" pitchFamily="18" charset="0"/>
                <a:cs typeface="Times New Roman" panose="02020603050405020304" pitchFamily="18" charset="0"/>
              </a:rPr>
              <a:t>çalışmalarda</a:t>
            </a:r>
            <a:r>
              <a:rPr lang="tr-TR" sz="2200" dirty="0">
                <a:latin typeface="Times New Roman" panose="02020603050405020304" pitchFamily="18" charset="0"/>
                <a:cs typeface="Times New Roman" panose="02020603050405020304" pitchFamily="18" charset="0"/>
              </a:rPr>
              <a:t> </a:t>
            </a:r>
            <a:r>
              <a:rPr sz="2200" dirty="0" err="1">
                <a:latin typeface="Times New Roman" panose="02020603050405020304" pitchFamily="18" charset="0"/>
                <a:cs typeface="Times New Roman" panose="02020603050405020304" pitchFamily="18" charset="0"/>
              </a:rPr>
              <a:t>bulunmak</a:t>
            </a:r>
            <a:r>
              <a:rPr sz="2200" dirty="0">
                <a:latin typeface="Times New Roman" panose="02020603050405020304" pitchFamily="18" charset="0"/>
                <a:cs typeface="Times New Roman" panose="02020603050405020304" pitchFamily="18" charset="0"/>
              </a:rPr>
              <a:t>,</a:t>
            </a:r>
            <a:r>
              <a:rPr sz="2200" spc="-3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tesis</a:t>
            </a:r>
            <a:r>
              <a:rPr sz="2200" spc="-2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içinde</a:t>
            </a:r>
            <a:r>
              <a:rPr sz="2200" spc="-3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ve</a:t>
            </a:r>
            <a:r>
              <a:rPr sz="2200" spc="-3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dışındaki</a:t>
            </a:r>
            <a:r>
              <a:rPr sz="2200" spc="-4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tüm</a:t>
            </a:r>
            <a:r>
              <a:rPr sz="2200" spc="-35" dirty="0">
                <a:latin typeface="Times New Roman" panose="02020603050405020304" pitchFamily="18" charset="0"/>
                <a:cs typeface="Times New Roman" panose="02020603050405020304" pitchFamily="18" charset="0"/>
              </a:rPr>
              <a:t> </a:t>
            </a:r>
            <a:r>
              <a:rPr sz="2200" spc="-10" dirty="0" err="1">
                <a:latin typeface="Times New Roman" panose="02020603050405020304" pitchFamily="18" charset="0"/>
                <a:cs typeface="Times New Roman" panose="02020603050405020304" pitchFamily="18" charset="0"/>
              </a:rPr>
              <a:t>faaliyetlerinde</a:t>
            </a:r>
            <a:r>
              <a:rPr sz="2200" spc="-35" dirty="0">
                <a:latin typeface="Times New Roman" panose="02020603050405020304" pitchFamily="18" charset="0"/>
                <a:cs typeface="Times New Roman" panose="02020603050405020304" pitchFamily="18" charset="0"/>
              </a:rPr>
              <a:t> </a:t>
            </a:r>
            <a:r>
              <a:rPr sz="2200" spc="-10" dirty="0" err="1">
                <a:latin typeface="Times New Roman" panose="02020603050405020304" pitchFamily="18" charset="0"/>
                <a:cs typeface="Times New Roman" panose="02020603050405020304" pitchFamily="18" charset="0"/>
              </a:rPr>
              <a:t>çevreye</a:t>
            </a:r>
            <a:r>
              <a:rPr lang="tr-TR" sz="2200" dirty="0">
                <a:latin typeface="Times New Roman" panose="02020603050405020304" pitchFamily="18" charset="0"/>
                <a:cs typeface="Times New Roman" panose="02020603050405020304" pitchFamily="18" charset="0"/>
              </a:rPr>
              <a:t> </a:t>
            </a:r>
            <a:r>
              <a:rPr sz="2200" dirty="0" err="1">
                <a:latin typeface="Times New Roman" panose="02020603050405020304" pitchFamily="18" charset="0"/>
                <a:cs typeface="Times New Roman" panose="02020603050405020304" pitchFamily="18" charset="0"/>
              </a:rPr>
              <a:t>duyarlı</a:t>
            </a:r>
            <a:r>
              <a:rPr sz="2200" spc="-6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hareket</a:t>
            </a:r>
            <a:r>
              <a:rPr sz="2200" spc="-3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etmek</a:t>
            </a:r>
            <a:r>
              <a:rPr sz="2200" spc="-2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ve</a:t>
            </a:r>
            <a:r>
              <a:rPr sz="2200" spc="-4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buna</a:t>
            </a:r>
            <a:r>
              <a:rPr sz="2200" spc="-5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bağlı</a:t>
            </a:r>
            <a:r>
              <a:rPr sz="2200" spc="-5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olarak</a:t>
            </a:r>
            <a:r>
              <a:rPr sz="2200" spc="-6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tesisin,</a:t>
            </a:r>
            <a:r>
              <a:rPr sz="2200" spc="-4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personellerin </a:t>
            </a:r>
            <a:r>
              <a:rPr sz="2200" dirty="0">
                <a:latin typeface="Times New Roman" panose="02020603050405020304" pitchFamily="18" charset="0"/>
                <a:cs typeface="Times New Roman" panose="02020603050405020304" pitchFamily="18" charset="0"/>
              </a:rPr>
              <a:t>kalite</a:t>
            </a:r>
            <a:r>
              <a:rPr sz="2200" spc="-6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ve</a:t>
            </a:r>
            <a:r>
              <a:rPr sz="2200" spc="-6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ekonomik</a:t>
            </a:r>
            <a:r>
              <a:rPr sz="2200" spc="-4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çıkarlarını</a:t>
            </a:r>
            <a:r>
              <a:rPr sz="2200" spc="-9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göz</a:t>
            </a:r>
            <a:r>
              <a:rPr sz="2200" spc="-6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önünde</a:t>
            </a:r>
            <a:r>
              <a:rPr sz="2200" spc="-6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tutarak</a:t>
            </a:r>
            <a:r>
              <a:rPr sz="2200" spc="-6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iyileştirmelerde bulunmaktır.</a:t>
            </a:r>
            <a:endParaRPr sz="2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0081260" cy="1772920"/>
          </a:xfrm>
          <a:custGeom>
            <a:avLst/>
            <a:gdLst/>
            <a:ahLst/>
            <a:cxnLst/>
            <a:rect l="l" t="t" r="r" b="b"/>
            <a:pathLst>
              <a:path w="10081260" h="1772920">
                <a:moveTo>
                  <a:pt x="0" y="1772666"/>
                </a:moveTo>
                <a:lnTo>
                  <a:pt x="10080632" y="1772666"/>
                </a:lnTo>
                <a:lnTo>
                  <a:pt x="10080632" y="0"/>
                </a:lnTo>
                <a:lnTo>
                  <a:pt x="7" y="0"/>
                </a:lnTo>
                <a:lnTo>
                  <a:pt x="0" y="1772666"/>
                </a:lnTo>
                <a:close/>
              </a:path>
            </a:pathLst>
          </a:custGeom>
          <a:solidFill>
            <a:srgbClr val="252525"/>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334212" rIns="0" bIns="0" rtlCol="0">
            <a:spAutoFit/>
          </a:bodyPr>
          <a:lstStyle/>
          <a:p>
            <a:pPr marL="968375">
              <a:lnSpc>
                <a:spcPct val="100000"/>
              </a:lnSpc>
              <a:spcBef>
                <a:spcPts val="95"/>
              </a:spcBef>
            </a:pPr>
            <a:r>
              <a:rPr sz="3400" b="0" spc="-20" dirty="0">
                <a:solidFill>
                  <a:srgbClr val="FFFFFF"/>
                </a:solidFill>
                <a:latin typeface="Trebuchet MS"/>
                <a:cs typeface="Trebuchet MS"/>
              </a:rPr>
              <a:t>SÜRDÜRÜLEBİLİR</a:t>
            </a:r>
            <a:r>
              <a:rPr sz="3400" b="0" spc="-265" dirty="0">
                <a:solidFill>
                  <a:srgbClr val="FFFFFF"/>
                </a:solidFill>
                <a:latin typeface="Trebuchet MS"/>
                <a:cs typeface="Trebuchet MS"/>
              </a:rPr>
              <a:t> </a:t>
            </a:r>
            <a:r>
              <a:rPr sz="3400" b="0" spc="-85" dirty="0">
                <a:solidFill>
                  <a:srgbClr val="FFFFFF"/>
                </a:solidFill>
                <a:latin typeface="Trebuchet MS"/>
                <a:cs typeface="Trebuchet MS"/>
              </a:rPr>
              <a:t>SATIN</a:t>
            </a:r>
            <a:r>
              <a:rPr sz="3400" b="0" spc="-315" dirty="0">
                <a:solidFill>
                  <a:srgbClr val="FFFFFF"/>
                </a:solidFill>
                <a:latin typeface="Trebuchet MS"/>
                <a:cs typeface="Trebuchet MS"/>
              </a:rPr>
              <a:t> </a:t>
            </a:r>
            <a:r>
              <a:rPr sz="3400" b="0" spc="-10" dirty="0">
                <a:solidFill>
                  <a:srgbClr val="FFFFFF"/>
                </a:solidFill>
                <a:latin typeface="Trebuchet MS"/>
                <a:cs typeface="Trebuchet MS"/>
              </a:rPr>
              <a:t>ALMA</a:t>
            </a:r>
            <a:r>
              <a:rPr sz="3400" b="0" spc="-315" dirty="0">
                <a:solidFill>
                  <a:srgbClr val="FFFFFF"/>
                </a:solidFill>
                <a:latin typeface="Trebuchet MS"/>
                <a:cs typeface="Trebuchet MS"/>
              </a:rPr>
              <a:t> </a:t>
            </a:r>
            <a:r>
              <a:rPr sz="3400" b="0" spc="-50" dirty="0">
                <a:solidFill>
                  <a:srgbClr val="FFFFFF"/>
                </a:solidFill>
                <a:latin typeface="Trebuchet MS"/>
                <a:cs typeface="Trebuchet MS"/>
              </a:rPr>
              <a:t>POLİTİKAMIZ</a:t>
            </a:r>
            <a:endParaRPr sz="3400">
              <a:latin typeface="Trebuchet MS"/>
              <a:cs typeface="Trebuchet MS"/>
            </a:endParaRPr>
          </a:p>
        </p:txBody>
      </p:sp>
      <p:grpSp>
        <p:nvGrpSpPr>
          <p:cNvPr id="4" name="object 4"/>
          <p:cNvGrpSpPr/>
          <p:nvPr/>
        </p:nvGrpSpPr>
        <p:grpSpPr>
          <a:xfrm>
            <a:off x="0" y="1772728"/>
            <a:ext cx="10080625" cy="5426710"/>
            <a:chOff x="0" y="1772728"/>
            <a:chExt cx="10080625" cy="5426710"/>
          </a:xfrm>
        </p:grpSpPr>
        <p:sp>
          <p:nvSpPr>
            <p:cNvPr id="5" name="object 5"/>
            <p:cNvSpPr/>
            <p:nvPr/>
          </p:nvSpPr>
          <p:spPr>
            <a:xfrm>
              <a:off x="0" y="1772728"/>
              <a:ext cx="10080625" cy="5426710"/>
            </a:xfrm>
            <a:custGeom>
              <a:avLst/>
              <a:gdLst/>
              <a:ahLst/>
              <a:cxnLst/>
              <a:rect l="l" t="t" r="r" b="b"/>
              <a:pathLst>
                <a:path w="10080625" h="5426709">
                  <a:moveTo>
                    <a:pt x="10080625" y="0"/>
                  </a:moveTo>
                  <a:lnTo>
                    <a:pt x="0" y="0"/>
                  </a:lnTo>
                  <a:lnTo>
                    <a:pt x="0" y="5426583"/>
                  </a:lnTo>
                  <a:lnTo>
                    <a:pt x="10080625" y="5426583"/>
                  </a:lnTo>
                  <a:lnTo>
                    <a:pt x="10080625" y="0"/>
                  </a:lnTo>
                  <a:close/>
                </a:path>
              </a:pathLst>
            </a:custGeom>
            <a:solidFill>
              <a:srgbClr val="F1F1F1"/>
            </a:solidFill>
          </p:spPr>
          <p:txBody>
            <a:bodyPr wrap="square" lIns="0" tIns="0" rIns="0" bIns="0" rtlCol="0"/>
            <a:lstStyle/>
            <a:p>
              <a:endParaRPr/>
            </a:p>
          </p:txBody>
        </p:sp>
        <p:sp>
          <p:nvSpPr>
            <p:cNvPr id="6" name="object 6"/>
            <p:cNvSpPr/>
            <p:nvPr/>
          </p:nvSpPr>
          <p:spPr>
            <a:xfrm>
              <a:off x="956513" y="2110878"/>
              <a:ext cx="378460" cy="48260"/>
            </a:xfrm>
            <a:custGeom>
              <a:avLst/>
              <a:gdLst/>
              <a:ahLst/>
              <a:cxnLst/>
              <a:rect l="l" t="t" r="r" b="b"/>
              <a:pathLst>
                <a:path w="378459" h="48260">
                  <a:moveTo>
                    <a:pt x="378015" y="0"/>
                  </a:moveTo>
                  <a:lnTo>
                    <a:pt x="0" y="0"/>
                  </a:lnTo>
                  <a:lnTo>
                    <a:pt x="0" y="47994"/>
                  </a:lnTo>
                  <a:lnTo>
                    <a:pt x="378015" y="47994"/>
                  </a:lnTo>
                  <a:lnTo>
                    <a:pt x="378015" y="0"/>
                  </a:lnTo>
                  <a:close/>
                </a:path>
              </a:pathLst>
            </a:custGeom>
            <a:solidFill>
              <a:srgbClr val="000000"/>
            </a:solidFill>
          </p:spPr>
          <p:txBody>
            <a:bodyPr wrap="square" lIns="0" tIns="0" rIns="0" bIns="0" rtlCol="0"/>
            <a:lstStyle/>
            <a:p>
              <a:endParaRPr/>
            </a:p>
          </p:txBody>
        </p:sp>
      </p:grpSp>
      <p:sp>
        <p:nvSpPr>
          <p:cNvPr id="7" name="object 7"/>
          <p:cNvSpPr txBox="1"/>
          <p:nvPr/>
        </p:nvSpPr>
        <p:spPr>
          <a:xfrm>
            <a:off x="1034288" y="2320289"/>
            <a:ext cx="9049512" cy="4475071"/>
          </a:xfrm>
          <a:prstGeom prst="rect">
            <a:avLst/>
          </a:prstGeom>
        </p:spPr>
        <p:txBody>
          <a:bodyPr vert="horz" wrap="square" lIns="0" tIns="41910" rIns="0" bIns="0" rtlCol="0">
            <a:spAutoFit/>
          </a:bodyPr>
          <a:lstStyle/>
          <a:p>
            <a:pPr marL="201295" marR="685165" indent="-189230">
              <a:lnSpc>
                <a:spcPts val="1839"/>
              </a:lnSpc>
              <a:spcBef>
                <a:spcPts val="330"/>
              </a:spcBef>
              <a:buFont typeface="Arial MT"/>
              <a:buChar char="•"/>
              <a:tabLst>
                <a:tab pos="201295" algn="l"/>
              </a:tabLst>
            </a:pPr>
            <a:r>
              <a:rPr lang="tr-TR" sz="2200" spc="-45" dirty="0" err="1">
                <a:latin typeface="Times New Roman" panose="02020603050405020304" pitchFamily="18" charset="0"/>
                <a:cs typeface="Times New Roman" panose="02020603050405020304" pitchFamily="18" charset="0"/>
              </a:rPr>
              <a:t>Annabella</a:t>
            </a:r>
            <a:r>
              <a:rPr lang="tr-TR" sz="2200" spc="-45" dirty="0">
                <a:latin typeface="Times New Roman" panose="02020603050405020304" pitchFamily="18" charset="0"/>
                <a:cs typeface="Times New Roman" panose="02020603050405020304" pitchFamily="18" charset="0"/>
              </a:rPr>
              <a:t> </a:t>
            </a:r>
            <a:r>
              <a:rPr lang="tr-TR" sz="2200" spc="-45" dirty="0" err="1">
                <a:latin typeface="Times New Roman" panose="02020603050405020304" pitchFamily="18" charset="0"/>
                <a:cs typeface="Times New Roman" panose="02020603050405020304" pitchFamily="18" charset="0"/>
              </a:rPr>
              <a:t>Diamond</a:t>
            </a:r>
            <a:r>
              <a:rPr lang="tr-TR" sz="2200" spc="-45"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Hotel</a:t>
            </a:r>
            <a:r>
              <a:rPr sz="2200" spc="-130" dirty="0">
                <a:latin typeface="Times New Roman" panose="02020603050405020304" pitchFamily="18" charset="0"/>
                <a:cs typeface="Times New Roman" panose="02020603050405020304" pitchFamily="18" charset="0"/>
              </a:rPr>
              <a:t> </a:t>
            </a:r>
            <a:r>
              <a:rPr lang="tr-TR" sz="2200" spc="-130" dirty="0">
                <a:latin typeface="Times New Roman" panose="02020603050405020304" pitchFamily="18" charset="0"/>
                <a:cs typeface="Times New Roman" panose="02020603050405020304" pitchFamily="18" charset="0"/>
              </a:rPr>
              <a:t>&amp; </a:t>
            </a:r>
            <a:r>
              <a:rPr lang="tr-TR" sz="2200" spc="-130" dirty="0" err="1">
                <a:latin typeface="Times New Roman" panose="02020603050405020304" pitchFamily="18" charset="0"/>
                <a:cs typeface="Times New Roman" panose="02020603050405020304" pitchFamily="18" charset="0"/>
              </a:rPr>
              <a:t>Spa</a:t>
            </a:r>
            <a:r>
              <a:rPr lang="tr-TR" sz="2200" spc="-130" dirty="0">
                <a:latin typeface="Times New Roman" panose="02020603050405020304" pitchFamily="18" charset="0"/>
                <a:cs typeface="Times New Roman" panose="02020603050405020304" pitchFamily="18" charset="0"/>
              </a:rPr>
              <a:t> </a:t>
            </a:r>
            <a:r>
              <a:rPr sz="2200" spc="-40" dirty="0" err="1">
                <a:latin typeface="Times New Roman" panose="02020603050405020304" pitchFamily="18" charset="0"/>
                <a:cs typeface="Times New Roman" panose="02020603050405020304" pitchFamily="18" charset="0"/>
              </a:rPr>
              <a:t>olarak</a:t>
            </a:r>
            <a:r>
              <a:rPr sz="2200" spc="-220" dirty="0">
                <a:latin typeface="Times New Roman" panose="02020603050405020304" pitchFamily="18" charset="0"/>
                <a:cs typeface="Times New Roman" panose="02020603050405020304" pitchFamily="18" charset="0"/>
              </a:rPr>
              <a:t> </a:t>
            </a:r>
            <a:r>
              <a:rPr sz="2200" spc="-45" dirty="0">
                <a:latin typeface="Times New Roman" panose="02020603050405020304" pitchFamily="18" charset="0"/>
                <a:cs typeface="Times New Roman" panose="02020603050405020304" pitchFamily="18" charset="0"/>
              </a:rPr>
              <a:t>“</a:t>
            </a:r>
            <a:r>
              <a:rPr sz="2200" spc="-45" dirty="0" err="1">
                <a:latin typeface="Times New Roman" panose="02020603050405020304" pitchFamily="18" charset="0"/>
                <a:cs typeface="Times New Roman" panose="02020603050405020304" pitchFamily="18" charset="0"/>
              </a:rPr>
              <a:t>Sürdürülebilir</a:t>
            </a:r>
            <a:r>
              <a:rPr sz="2200" spc="-170" dirty="0">
                <a:latin typeface="Times New Roman" panose="02020603050405020304" pitchFamily="18" charset="0"/>
                <a:cs typeface="Times New Roman" panose="02020603050405020304" pitchFamily="18" charset="0"/>
              </a:rPr>
              <a:t> </a:t>
            </a:r>
            <a:r>
              <a:rPr sz="2200" spc="-25" dirty="0">
                <a:latin typeface="Times New Roman" panose="02020603050405020304" pitchFamily="18" charset="0"/>
                <a:cs typeface="Times New Roman" panose="02020603050405020304" pitchFamily="18" charset="0"/>
              </a:rPr>
              <a:t>Satın</a:t>
            </a:r>
            <a:r>
              <a:rPr sz="2200" spc="-12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Alma</a:t>
            </a:r>
            <a:r>
              <a:rPr sz="2200" spc="-150" dirty="0">
                <a:latin typeface="Times New Roman" panose="02020603050405020304" pitchFamily="18" charset="0"/>
                <a:cs typeface="Times New Roman" panose="02020603050405020304" pitchFamily="18" charset="0"/>
              </a:rPr>
              <a:t> </a:t>
            </a:r>
            <a:r>
              <a:rPr sz="2200" spc="-80" dirty="0" err="1">
                <a:latin typeface="Times New Roman" panose="02020603050405020304" pitchFamily="18" charset="0"/>
                <a:cs typeface="Times New Roman" panose="02020603050405020304" pitchFamily="18" charset="0"/>
              </a:rPr>
              <a:t>Politikası</a:t>
            </a:r>
            <a:r>
              <a:rPr sz="2200" spc="-80" dirty="0">
                <a:latin typeface="Times New Roman" panose="02020603050405020304" pitchFamily="18" charset="0"/>
                <a:cs typeface="Times New Roman" panose="02020603050405020304" pitchFamily="18" charset="0"/>
              </a:rPr>
              <a:t>”,</a:t>
            </a:r>
            <a:r>
              <a:rPr sz="2200" spc="-155" dirty="0">
                <a:latin typeface="Times New Roman" panose="02020603050405020304" pitchFamily="18" charset="0"/>
                <a:cs typeface="Times New Roman" panose="02020603050405020304" pitchFamily="18" charset="0"/>
              </a:rPr>
              <a:t> </a:t>
            </a:r>
            <a:r>
              <a:rPr sz="2200" spc="-30" dirty="0" err="1">
                <a:latin typeface="Times New Roman" panose="02020603050405020304" pitchFamily="18" charset="0"/>
                <a:cs typeface="Times New Roman" panose="02020603050405020304" pitchFamily="18" charset="0"/>
              </a:rPr>
              <a:t>tüm</a:t>
            </a:r>
            <a:r>
              <a:rPr sz="2200" spc="-120" dirty="0">
                <a:latin typeface="Times New Roman" panose="02020603050405020304" pitchFamily="18" charset="0"/>
                <a:cs typeface="Times New Roman" panose="02020603050405020304" pitchFamily="18" charset="0"/>
              </a:rPr>
              <a:t> </a:t>
            </a:r>
            <a:r>
              <a:rPr sz="2200" spc="-10" dirty="0" err="1">
                <a:latin typeface="Times New Roman" panose="02020603050405020304" pitchFamily="18" charset="0"/>
                <a:cs typeface="Times New Roman" panose="02020603050405020304" pitchFamily="18" charset="0"/>
              </a:rPr>
              <a:t>diğer</a:t>
            </a:r>
            <a:r>
              <a:rPr sz="2200" spc="-10" dirty="0">
                <a:latin typeface="Times New Roman" panose="02020603050405020304" pitchFamily="18" charset="0"/>
                <a:cs typeface="Times New Roman" panose="02020603050405020304" pitchFamily="18" charset="0"/>
              </a:rPr>
              <a:t> </a:t>
            </a:r>
            <a:r>
              <a:rPr sz="2200" spc="-55" dirty="0" err="1">
                <a:latin typeface="Times New Roman" panose="02020603050405020304" pitchFamily="18" charset="0"/>
                <a:cs typeface="Times New Roman" panose="02020603050405020304" pitchFamily="18" charset="0"/>
              </a:rPr>
              <a:t>politikalarımızda</a:t>
            </a:r>
            <a:r>
              <a:rPr sz="2200" spc="-145" dirty="0">
                <a:latin typeface="Times New Roman" panose="02020603050405020304" pitchFamily="18" charset="0"/>
                <a:cs typeface="Times New Roman" panose="02020603050405020304" pitchFamily="18" charset="0"/>
              </a:rPr>
              <a:t> </a:t>
            </a:r>
            <a:r>
              <a:rPr sz="2200" spc="-55" dirty="0" err="1">
                <a:latin typeface="Times New Roman" panose="02020603050405020304" pitchFamily="18" charset="0"/>
                <a:cs typeface="Times New Roman" panose="02020603050405020304" pitchFamily="18" charset="0"/>
              </a:rPr>
              <a:t>ortaya</a:t>
            </a:r>
            <a:r>
              <a:rPr sz="2200" spc="-120" dirty="0">
                <a:latin typeface="Times New Roman" panose="02020603050405020304" pitchFamily="18" charset="0"/>
                <a:cs typeface="Times New Roman" panose="02020603050405020304" pitchFamily="18" charset="0"/>
              </a:rPr>
              <a:t> </a:t>
            </a:r>
            <a:r>
              <a:rPr sz="2200" spc="-20" dirty="0" err="1">
                <a:latin typeface="Times New Roman" panose="02020603050405020304" pitchFamily="18" charset="0"/>
                <a:cs typeface="Times New Roman" panose="02020603050405020304" pitchFamily="18" charset="0"/>
              </a:rPr>
              <a:t>konulan</a:t>
            </a:r>
            <a:r>
              <a:rPr sz="2200" spc="-105" dirty="0">
                <a:latin typeface="Times New Roman" panose="02020603050405020304" pitchFamily="18" charset="0"/>
                <a:cs typeface="Times New Roman" panose="02020603050405020304" pitchFamily="18" charset="0"/>
              </a:rPr>
              <a:t> </a:t>
            </a:r>
            <a:r>
              <a:rPr sz="2200" spc="-70" dirty="0" err="1">
                <a:latin typeface="Times New Roman" panose="02020603050405020304" pitchFamily="18" charset="0"/>
                <a:cs typeface="Times New Roman" panose="02020603050405020304" pitchFamily="18" charset="0"/>
              </a:rPr>
              <a:t>ilke</a:t>
            </a:r>
            <a:r>
              <a:rPr sz="2200" spc="-125" dirty="0">
                <a:latin typeface="Times New Roman" panose="02020603050405020304" pitchFamily="18" charset="0"/>
                <a:cs typeface="Times New Roman" panose="02020603050405020304" pitchFamily="18" charset="0"/>
              </a:rPr>
              <a:t> </a:t>
            </a:r>
            <a:r>
              <a:rPr sz="2200" spc="-65" dirty="0">
                <a:latin typeface="Times New Roman" panose="02020603050405020304" pitchFamily="18" charset="0"/>
                <a:cs typeface="Times New Roman" panose="02020603050405020304" pitchFamily="18" charset="0"/>
              </a:rPr>
              <a:t>ve</a:t>
            </a:r>
            <a:r>
              <a:rPr sz="2200" spc="-100" dirty="0">
                <a:latin typeface="Times New Roman" panose="02020603050405020304" pitchFamily="18" charset="0"/>
                <a:cs typeface="Times New Roman" panose="02020603050405020304" pitchFamily="18" charset="0"/>
              </a:rPr>
              <a:t> </a:t>
            </a:r>
            <a:r>
              <a:rPr sz="2200" spc="-45" dirty="0" err="1">
                <a:latin typeface="Times New Roman" panose="02020603050405020304" pitchFamily="18" charset="0"/>
                <a:cs typeface="Times New Roman" panose="02020603050405020304" pitchFamily="18" charset="0"/>
              </a:rPr>
              <a:t>prensiplerimiz</a:t>
            </a:r>
            <a:r>
              <a:rPr sz="2200" spc="-135" dirty="0">
                <a:latin typeface="Times New Roman" panose="02020603050405020304" pitchFamily="18" charset="0"/>
                <a:cs typeface="Times New Roman" panose="02020603050405020304" pitchFamily="18" charset="0"/>
              </a:rPr>
              <a:t> </a:t>
            </a:r>
            <a:r>
              <a:rPr sz="2200" spc="-55" dirty="0" err="1">
                <a:latin typeface="Times New Roman" panose="02020603050405020304" pitchFamily="18" charset="0"/>
                <a:cs typeface="Times New Roman" panose="02020603050405020304" pitchFamily="18" charset="0"/>
              </a:rPr>
              <a:t>temel</a:t>
            </a:r>
            <a:r>
              <a:rPr sz="2200" spc="-105" dirty="0">
                <a:latin typeface="Times New Roman" panose="02020603050405020304" pitchFamily="18" charset="0"/>
                <a:cs typeface="Times New Roman" panose="02020603050405020304" pitchFamily="18" charset="0"/>
              </a:rPr>
              <a:t> </a:t>
            </a:r>
            <a:r>
              <a:rPr sz="2200" spc="-10" dirty="0" err="1">
                <a:latin typeface="Times New Roman" panose="02020603050405020304" pitchFamily="18" charset="0"/>
                <a:cs typeface="Times New Roman" panose="02020603050405020304" pitchFamily="18" charset="0"/>
              </a:rPr>
              <a:t>alınarak</a:t>
            </a:r>
            <a:r>
              <a:rPr lang="tr-TR" sz="2200" dirty="0">
                <a:latin typeface="Times New Roman" panose="02020603050405020304" pitchFamily="18" charset="0"/>
                <a:cs typeface="Times New Roman" panose="02020603050405020304" pitchFamily="18" charset="0"/>
              </a:rPr>
              <a:t> </a:t>
            </a:r>
            <a:r>
              <a:rPr sz="2200" spc="-40" dirty="0" err="1">
                <a:latin typeface="Times New Roman" panose="02020603050405020304" pitchFamily="18" charset="0"/>
                <a:cs typeface="Times New Roman" panose="02020603050405020304" pitchFamily="18" charset="0"/>
              </a:rPr>
              <a:t>oluşturulmuştur</a:t>
            </a:r>
            <a:r>
              <a:rPr sz="2200" spc="-40" dirty="0">
                <a:latin typeface="Times New Roman" panose="02020603050405020304" pitchFamily="18" charset="0"/>
                <a:cs typeface="Times New Roman" panose="02020603050405020304" pitchFamily="18" charset="0"/>
              </a:rPr>
              <a:t>.</a:t>
            </a:r>
            <a:r>
              <a:rPr sz="2200" spc="-125" dirty="0">
                <a:latin typeface="Times New Roman" panose="02020603050405020304" pitchFamily="18" charset="0"/>
                <a:cs typeface="Times New Roman" panose="02020603050405020304" pitchFamily="18" charset="0"/>
              </a:rPr>
              <a:t> </a:t>
            </a:r>
            <a:endParaRPr lang="tr-TR" sz="2200" spc="-125" dirty="0">
              <a:latin typeface="Times New Roman" panose="02020603050405020304" pitchFamily="18" charset="0"/>
              <a:cs typeface="Times New Roman" panose="02020603050405020304" pitchFamily="18" charset="0"/>
            </a:endParaRPr>
          </a:p>
          <a:p>
            <a:pPr marL="201295" marR="685165" indent="-189230">
              <a:lnSpc>
                <a:spcPts val="1839"/>
              </a:lnSpc>
              <a:spcBef>
                <a:spcPts val="330"/>
              </a:spcBef>
              <a:buFont typeface="Arial MT"/>
              <a:buChar char="•"/>
              <a:tabLst>
                <a:tab pos="201295" algn="l"/>
              </a:tabLst>
            </a:pPr>
            <a:r>
              <a:rPr sz="2200" spc="-85" dirty="0" err="1">
                <a:latin typeface="Times New Roman" panose="02020603050405020304" pitchFamily="18" charset="0"/>
                <a:cs typeface="Times New Roman" panose="02020603050405020304" pitchFamily="18" charset="0"/>
              </a:rPr>
              <a:t>Tedarik</a:t>
            </a:r>
            <a:r>
              <a:rPr sz="2200" spc="-130" dirty="0">
                <a:latin typeface="Times New Roman" panose="02020603050405020304" pitchFamily="18" charset="0"/>
                <a:cs typeface="Times New Roman" panose="02020603050405020304" pitchFamily="18" charset="0"/>
              </a:rPr>
              <a:t> </a:t>
            </a:r>
            <a:r>
              <a:rPr sz="2200" spc="-75" dirty="0">
                <a:latin typeface="Times New Roman" panose="02020603050405020304" pitchFamily="18" charset="0"/>
                <a:cs typeface="Times New Roman" panose="02020603050405020304" pitchFamily="18" charset="0"/>
              </a:rPr>
              <a:t>faaliyetleri</a:t>
            </a:r>
            <a:r>
              <a:rPr sz="2200" spc="-14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sürecinde</a:t>
            </a:r>
            <a:r>
              <a:rPr sz="2200" spc="-145" dirty="0">
                <a:latin typeface="Times New Roman" panose="02020603050405020304" pitchFamily="18" charset="0"/>
                <a:cs typeface="Times New Roman" panose="02020603050405020304" pitchFamily="18" charset="0"/>
              </a:rPr>
              <a:t> </a:t>
            </a:r>
            <a:r>
              <a:rPr sz="2200" spc="-30" dirty="0">
                <a:latin typeface="Times New Roman" panose="02020603050405020304" pitchFamily="18" charset="0"/>
                <a:cs typeface="Times New Roman" panose="02020603050405020304" pitchFamily="18" charset="0"/>
              </a:rPr>
              <a:t>tüm</a:t>
            </a:r>
            <a:r>
              <a:rPr sz="2200" spc="-105" dirty="0">
                <a:latin typeface="Times New Roman" panose="02020603050405020304" pitchFamily="18" charset="0"/>
                <a:cs typeface="Times New Roman" panose="02020603050405020304" pitchFamily="18" charset="0"/>
              </a:rPr>
              <a:t> </a:t>
            </a:r>
            <a:r>
              <a:rPr sz="2200" spc="-30" dirty="0">
                <a:latin typeface="Times New Roman" panose="02020603050405020304" pitchFamily="18" charset="0"/>
                <a:cs typeface="Times New Roman" panose="02020603050405020304" pitchFamily="18" charset="0"/>
              </a:rPr>
              <a:t>konularda</a:t>
            </a:r>
            <a:r>
              <a:rPr sz="2200" spc="-114" dirty="0">
                <a:latin typeface="Times New Roman" panose="02020603050405020304" pitchFamily="18" charset="0"/>
                <a:cs typeface="Times New Roman" panose="02020603050405020304" pitchFamily="18" charset="0"/>
              </a:rPr>
              <a:t> </a:t>
            </a:r>
            <a:r>
              <a:rPr sz="2200" spc="-20" dirty="0">
                <a:latin typeface="Times New Roman" panose="02020603050405020304" pitchFamily="18" charset="0"/>
                <a:cs typeface="Times New Roman" panose="02020603050405020304" pitchFamily="18" charset="0"/>
              </a:rPr>
              <a:t>yasalara</a:t>
            </a:r>
            <a:r>
              <a:rPr sz="2200" spc="-135" dirty="0">
                <a:latin typeface="Times New Roman" panose="02020603050405020304" pitchFamily="18" charset="0"/>
                <a:cs typeface="Times New Roman" panose="02020603050405020304" pitchFamily="18" charset="0"/>
              </a:rPr>
              <a:t> </a:t>
            </a:r>
            <a:r>
              <a:rPr sz="2200" spc="-65" dirty="0" err="1">
                <a:latin typeface="Times New Roman" panose="02020603050405020304" pitchFamily="18" charset="0"/>
                <a:cs typeface="Times New Roman" panose="02020603050405020304" pitchFamily="18" charset="0"/>
              </a:rPr>
              <a:t>ve</a:t>
            </a:r>
            <a:r>
              <a:rPr sz="2200" spc="-114" dirty="0">
                <a:latin typeface="Times New Roman" panose="02020603050405020304" pitchFamily="18" charset="0"/>
                <a:cs typeface="Times New Roman" panose="02020603050405020304" pitchFamily="18" charset="0"/>
              </a:rPr>
              <a:t> </a:t>
            </a:r>
            <a:r>
              <a:rPr sz="2200" spc="-20" dirty="0" err="1">
                <a:latin typeface="Times New Roman" panose="02020603050405020304" pitchFamily="18" charset="0"/>
                <a:cs typeface="Times New Roman" panose="02020603050405020304" pitchFamily="18" charset="0"/>
              </a:rPr>
              <a:t>etik</a:t>
            </a:r>
            <a:r>
              <a:rPr lang="tr-TR" sz="2200" dirty="0">
                <a:latin typeface="Times New Roman" panose="02020603050405020304" pitchFamily="18" charset="0"/>
                <a:cs typeface="Times New Roman" panose="02020603050405020304" pitchFamily="18" charset="0"/>
              </a:rPr>
              <a:t> </a:t>
            </a:r>
            <a:r>
              <a:rPr sz="2200" spc="-55" dirty="0" err="1">
                <a:latin typeface="Times New Roman" panose="02020603050405020304" pitchFamily="18" charset="0"/>
                <a:cs typeface="Times New Roman" panose="02020603050405020304" pitchFamily="18" charset="0"/>
              </a:rPr>
              <a:t>kurallara</a:t>
            </a:r>
            <a:r>
              <a:rPr sz="2200" spc="-145" dirty="0">
                <a:latin typeface="Times New Roman" panose="02020603050405020304" pitchFamily="18" charset="0"/>
                <a:cs typeface="Times New Roman" panose="02020603050405020304" pitchFamily="18" charset="0"/>
              </a:rPr>
              <a:t> </a:t>
            </a:r>
            <a:r>
              <a:rPr sz="2200" spc="-25" dirty="0">
                <a:latin typeface="Times New Roman" panose="02020603050405020304" pitchFamily="18" charset="0"/>
                <a:cs typeface="Times New Roman" panose="02020603050405020304" pitchFamily="18" charset="0"/>
              </a:rPr>
              <a:t>uygun</a:t>
            </a:r>
            <a:r>
              <a:rPr sz="2200" spc="-114" dirty="0">
                <a:latin typeface="Times New Roman" panose="02020603050405020304" pitchFamily="18" charset="0"/>
                <a:cs typeface="Times New Roman" panose="02020603050405020304" pitchFamily="18" charset="0"/>
              </a:rPr>
              <a:t> </a:t>
            </a:r>
            <a:r>
              <a:rPr sz="2200" spc="-65" dirty="0">
                <a:latin typeface="Times New Roman" panose="02020603050405020304" pitchFamily="18" charset="0"/>
                <a:cs typeface="Times New Roman" panose="02020603050405020304" pitchFamily="18" charset="0"/>
              </a:rPr>
              <a:t>hareket</a:t>
            </a:r>
            <a:r>
              <a:rPr sz="2200" spc="-105" dirty="0">
                <a:latin typeface="Times New Roman" panose="02020603050405020304" pitchFamily="18" charset="0"/>
                <a:cs typeface="Times New Roman" panose="02020603050405020304" pitchFamily="18" charset="0"/>
              </a:rPr>
              <a:t> </a:t>
            </a:r>
            <a:r>
              <a:rPr sz="2200" spc="-60" dirty="0">
                <a:latin typeface="Times New Roman" panose="02020603050405020304" pitchFamily="18" charset="0"/>
                <a:cs typeface="Times New Roman" panose="02020603050405020304" pitchFamily="18" charset="0"/>
              </a:rPr>
              <a:t>etmek,</a:t>
            </a:r>
            <a:r>
              <a:rPr sz="2200" spc="-120" dirty="0">
                <a:latin typeface="Times New Roman" panose="02020603050405020304" pitchFamily="18" charset="0"/>
                <a:cs typeface="Times New Roman" panose="02020603050405020304" pitchFamily="18" charset="0"/>
              </a:rPr>
              <a:t> </a:t>
            </a:r>
            <a:r>
              <a:rPr sz="2200" spc="-75" dirty="0">
                <a:latin typeface="Times New Roman" panose="02020603050405020304" pitchFamily="18" charset="0"/>
                <a:cs typeface="Times New Roman" panose="02020603050405020304" pitchFamily="18" charset="0"/>
              </a:rPr>
              <a:t>tehdit</a:t>
            </a:r>
            <a:r>
              <a:rPr sz="2200" spc="-120" dirty="0">
                <a:latin typeface="Times New Roman" panose="02020603050405020304" pitchFamily="18" charset="0"/>
                <a:cs typeface="Times New Roman" panose="02020603050405020304" pitchFamily="18" charset="0"/>
              </a:rPr>
              <a:t> </a:t>
            </a:r>
            <a:r>
              <a:rPr sz="2200" spc="-50" dirty="0" err="1">
                <a:latin typeface="Times New Roman" panose="02020603050405020304" pitchFamily="18" charset="0"/>
                <a:cs typeface="Times New Roman" panose="02020603050405020304" pitchFamily="18" charset="0"/>
              </a:rPr>
              <a:t>altındaki</a:t>
            </a:r>
            <a:r>
              <a:rPr sz="2200" spc="-150" dirty="0">
                <a:latin typeface="Times New Roman" panose="02020603050405020304" pitchFamily="18" charset="0"/>
                <a:cs typeface="Times New Roman" panose="02020603050405020304" pitchFamily="18" charset="0"/>
              </a:rPr>
              <a:t> </a:t>
            </a:r>
            <a:r>
              <a:rPr sz="2200" spc="-70" dirty="0" err="1">
                <a:latin typeface="Times New Roman" panose="02020603050405020304" pitchFamily="18" charset="0"/>
                <a:cs typeface="Times New Roman" panose="02020603050405020304" pitchFamily="18" charset="0"/>
              </a:rPr>
              <a:t>türlerin</a:t>
            </a:r>
            <a:r>
              <a:rPr lang="tr-TR" sz="2200" spc="-130" dirty="0">
                <a:latin typeface="Times New Roman" panose="02020603050405020304" pitchFamily="18" charset="0"/>
                <a:cs typeface="Times New Roman" panose="02020603050405020304" pitchFamily="18" charset="0"/>
              </a:rPr>
              <a:t> </a:t>
            </a:r>
            <a:r>
              <a:rPr sz="2200" spc="-60" dirty="0" err="1">
                <a:latin typeface="Times New Roman" panose="02020603050405020304" pitchFamily="18" charset="0"/>
                <a:cs typeface="Times New Roman" panose="02020603050405020304" pitchFamily="18" charset="0"/>
              </a:rPr>
              <a:t>tedariğini</a:t>
            </a:r>
            <a:r>
              <a:rPr sz="2200" spc="-15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gerçekleştirmemek </a:t>
            </a:r>
            <a:r>
              <a:rPr sz="2200" spc="-65" dirty="0">
                <a:latin typeface="Times New Roman" panose="02020603050405020304" pitchFamily="18" charset="0"/>
                <a:cs typeface="Times New Roman" panose="02020603050405020304" pitchFamily="18" charset="0"/>
              </a:rPr>
              <a:t>ve</a:t>
            </a:r>
            <a:r>
              <a:rPr sz="2200" spc="-120" dirty="0">
                <a:latin typeface="Times New Roman" panose="02020603050405020304" pitchFamily="18" charset="0"/>
                <a:cs typeface="Times New Roman" panose="02020603050405020304" pitchFamily="18" charset="0"/>
              </a:rPr>
              <a:t> </a:t>
            </a:r>
            <a:r>
              <a:rPr sz="2200" spc="-70" dirty="0">
                <a:latin typeface="Times New Roman" panose="02020603050405020304" pitchFamily="18" charset="0"/>
                <a:cs typeface="Times New Roman" panose="02020603050405020304" pitchFamily="18" charset="0"/>
              </a:rPr>
              <a:t>faaliyetlerin</a:t>
            </a:r>
            <a:r>
              <a:rPr sz="2200" spc="-150" dirty="0">
                <a:latin typeface="Times New Roman" panose="02020603050405020304" pitchFamily="18" charset="0"/>
                <a:cs typeface="Times New Roman" panose="02020603050405020304" pitchFamily="18" charset="0"/>
              </a:rPr>
              <a:t> </a:t>
            </a:r>
            <a:r>
              <a:rPr sz="2200" spc="-50" dirty="0">
                <a:latin typeface="Times New Roman" panose="02020603050405020304" pitchFamily="18" charset="0"/>
                <a:cs typeface="Times New Roman" panose="02020603050405020304" pitchFamily="18" charset="0"/>
              </a:rPr>
              <a:t>gerçekleştirileceği</a:t>
            </a:r>
            <a:r>
              <a:rPr sz="2200" spc="-140"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kurumlarda</a:t>
            </a:r>
            <a:r>
              <a:rPr sz="2200" spc="-114" dirty="0">
                <a:latin typeface="Times New Roman" panose="02020603050405020304" pitchFamily="18" charset="0"/>
                <a:cs typeface="Times New Roman" panose="02020603050405020304" pitchFamily="18" charset="0"/>
              </a:rPr>
              <a:t> </a:t>
            </a:r>
            <a:r>
              <a:rPr sz="2200" spc="-65" dirty="0">
                <a:latin typeface="Times New Roman" panose="02020603050405020304" pitchFamily="18" charset="0"/>
                <a:cs typeface="Times New Roman" panose="02020603050405020304" pitchFamily="18" charset="0"/>
              </a:rPr>
              <a:t>ve</a:t>
            </a:r>
            <a:r>
              <a:rPr sz="2200" spc="-120" dirty="0">
                <a:latin typeface="Times New Roman" panose="02020603050405020304" pitchFamily="18" charset="0"/>
                <a:cs typeface="Times New Roman" panose="02020603050405020304" pitchFamily="18" charset="0"/>
              </a:rPr>
              <a:t> </a:t>
            </a:r>
            <a:r>
              <a:rPr sz="2200" spc="-45" dirty="0">
                <a:latin typeface="Times New Roman" panose="02020603050405020304" pitchFamily="18" charset="0"/>
                <a:cs typeface="Times New Roman" panose="02020603050405020304" pitchFamily="18" charset="0"/>
              </a:rPr>
              <a:t>kişilerde</a:t>
            </a:r>
            <a:r>
              <a:rPr sz="2200" spc="-140" dirty="0">
                <a:latin typeface="Times New Roman" panose="02020603050405020304" pitchFamily="18" charset="0"/>
                <a:cs typeface="Times New Roman" panose="02020603050405020304" pitchFamily="18" charset="0"/>
              </a:rPr>
              <a:t> </a:t>
            </a:r>
            <a:r>
              <a:rPr sz="2200" spc="-60" dirty="0">
                <a:latin typeface="Times New Roman" panose="02020603050405020304" pitchFamily="18" charset="0"/>
                <a:cs typeface="Times New Roman" panose="02020603050405020304" pitchFamily="18" charset="0"/>
              </a:rPr>
              <a:t>din,</a:t>
            </a:r>
            <a:r>
              <a:rPr sz="2200" spc="-125" dirty="0">
                <a:latin typeface="Times New Roman" panose="02020603050405020304" pitchFamily="18" charset="0"/>
                <a:cs typeface="Times New Roman" panose="02020603050405020304" pitchFamily="18" charset="0"/>
              </a:rPr>
              <a:t> </a:t>
            </a:r>
            <a:r>
              <a:rPr sz="2200" spc="-80" dirty="0">
                <a:latin typeface="Times New Roman" panose="02020603050405020304" pitchFamily="18" charset="0"/>
                <a:cs typeface="Times New Roman" panose="02020603050405020304" pitchFamily="18" charset="0"/>
              </a:rPr>
              <a:t>dil,</a:t>
            </a:r>
            <a:r>
              <a:rPr sz="2200" spc="-125" dirty="0">
                <a:latin typeface="Times New Roman" panose="02020603050405020304" pitchFamily="18" charset="0"/>
                <a:cs typeface="Times New Roman" panose="02020603050405020304" pitchFamily="18" charset="0"/>
              </a:rPr>
              <a:t> </a:t>
            </a:r>
            <a:r>
              <a:rPr sz="2200" spc="-100" dirty="0">
                <a:latin typeface="Times New Roman" panose="02020603050405020304" pitchFamily="18" charset="0"/>
                <a:cs typeface="Times New Roman" panose="02020603050405020304" pitchFamily="18" charset="0"/>
              </a:rPr>
              <a:t>ırk,</a:t>
            </a:r>
            <a:r>
              <a:rPr sz="2200" spc="-114" dirty="0">
                <a:latin typeface="Times New Roman" panose="02020603050405020304" pitchFamily="18" charset="0"/>
                <a:cs typeface="Times New Roman" panose="02020603050405020304" pitchFamily="18" charset="0"/>
              </a:rPr>
              <a:t> </a:t>
            </a:r>
            <a:r>
              <a:rPr sz="2200" spc="-50" dirty="0">
                <a:latin typeface="Times New Roman" panose="02020603050405020304" pitchFamily="18" charset="0"/>
                <a:cs typeface="Times New Roman" panose="02020603050405020304" pitchFamily="18" charset="0"/>
              </a:rPr>
              <a:t>cinsiyet,</a:t>
            </a:r>
            <a:r>
              <a:rPr sz="2200" spc="-14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cinsel </a:t>
            </a:r>
            <a:r>
              <a:rPr sz="2200" spc="-75" dirty="0">
                <a:latin typeface="Times New Roman" panose="02020603050405020304" pitchFamily="18" charset="0"/>
                <a:cs typeface="Times New Roman" panose="02020603050405020304" pitchFamily="18" charset="0"/>
              </a:rPr>
              <a:t>tercih,</a:t>
            </a:r>
            <a:r>
              <a:rPr sz="2200" spc="-130" dirty="0">
                <a:latin typeface="Times New Roman" panose="02020603050405020304" pitchFamily="18" charset="0"/>
                <a:cs typeface="Times New Roman" panose="02020603050405020304" pitchFamily="18" charset="0"/>
              </a:rPr>
              <a:t> </a:t>
            </a:r>
            <a:r>
              <a:rPr sz="2200" spc="-55" dirty="0" err="1">
                <a:latin typeface="Times New Roman" panose="02020603050405020304" pitchFamily="18" charset="0"/>
                <a:cs typeface="Times New Roman" panose="02020603050405020304" pitchFamily="18" charset="0"/>
              </a:rPr>
              <a:t>fiziksel</a:t>
            </a:r>
            <a:r>
              <a:rPr sz="2200" spc="-135" dirty="0">
                <a:latin typeface="Times New Roman" panose="02020603050405020304" pitchFamily="18" charset="0"/>
                <a:cs typeface="Times New Roman" panose="02020603050405020304" pitchFamily="18" charset="0"/>
              </a:rPr>
              <a:t> </a:t>
            </a:r>
            <a:r>
              <a:rPr sz="2200" spc="-70" dirty="0" err="1">
                <a:latin typeface="Times New Roman" panose="02020603050405020304" pitchFamily="18" charset="0"/>
                <a:cs typeface="Times New Roman" panose="02020603050405020304" pitchFamily="18" charset="0"/>
              </a:rPr>
              <a:t>yetkinlikler</a:t>
            </a:r>
            <a:r>
              <a:rPr lang="tr-TR" sz="2200" spc="-125" dirty="0">
                <a:latin typeface="Times New Roman" panose="02020603050405020304" pitchFamily="18" charset="0"/>
                <a:cs typeface="Times New Roman" panose="02020603050405020304" pitchFamily="18" charset="0"/>
              </a:rPr>
              <a:t> </a:t>
            </a:r>
            <a:r>
              <a:rPr sz="2200" spc="-30" dirty="0" err="1">
                <a:latin typeface="Times New Roman" panose="02020603050405020304" pitchFamily="18" charset="0"/>
                <a:cs typeface="Times New Roman" panose="02020603050405020304" pitchFamily="18" charset="0"/>
              </a:rPr>
              <a:t>konularında</a:t>
            </a:r>
            <a:r>
              <a:rPr sz="2200" spc="-140" dirty="0">
                <a:latin typeface="Times New Roman" panose="02020603050405020304" pitchFamily="18" charset="0"/>
                <a:cs typeface="Times New Roman" panose="02020603050405020304" pitchFamily="18" charset="0"/>
              </a:rPr>
              <a:t> </a:t>
            </a:r>
            <a:r>
              <a:rPr sz="2200" spc="-55" dirty="0">
                <a:latin typeface="Times New Roman" panose="02020603050405020304" pitchFamily="18" charset="0"/>
                <a:cs typeface="Times New Roman" panose="02020603050405020304" pitchFamily="18" charset="0"/>
              </a:rPr>
              <a:t>ayrım</a:t>
            </a:r>
            <a:r>
              <a:rPr sz="2200" spc="-135" dirty="0">
                <a:latin typeface="Times New Roman" panose="02020603050405020304" pitchFamily="18" charset="0"/>
                <a:cs typeface="Times New Roman" panose="02020603050405020304" pitchFamily="18" charset="0"/>
              </a:rPr>
              <a:t> </a:t>
            </a:r>
            <a:r>
              <a:rPr sz="2200" spc="-30" dirty="0">
                <a:latin typeface="Times New Roman" panose="02020603050405020304" pitchFamily="18" charset="0"/>
                <a:cs typeface="Times New Roman" panose="02020603050405020304" pitchFamily="18" charset="0"/>
              </a:rPr>
              <a:t>yapmadan,</a:t>
            </a:r>
            <a:r>
              <a:rPr sz="2200" spc="-140" dirty="0">
                <a:latin typeface="Times New Roman" panose="02020603050405020304" pitchFamily="18" charset="0"/>
                <a:cs typeface="Times New Roman" panose="02020603050405020304" pitchFamily="18" charset="0"/>
              </a:rPr>
              <a:t> </a:t>
            </a:r>
            <a:r>
              <a:rPr sz="2200" spc="-60" dirty="0">
                <a:latin typeface="Times New Roman" panose="02020603050405020304" pitchFamily="18" charset="0"/>
                <a:cs typeface="Times New Roman" panose="02020603050405020304" pitchFamily="18" charset="0"/>
              </a:rPr>
              <a:t>tedarikçi</a:t>
            </a:r>
            <a:r>
              <a:rPr sz="2200" spc="-120" dirty="0">
                <a:latin typeface="Times New Roman" panose="02020603050405020304" pitchFamily="18" charset="0"/>
                <a:cs typeface="Times New Roman" panose="02020603050405020304" pitchFamily="18" charset="0"/>
              </a:rPr>
              <a:t> </a:t>
            </a:r>
            <a:r>
              <a:rPr sz="2200" spc="-65" dirty="0">
                <a:latin typeface="Times New Roman" panose="02020603050405020304" pitchFamily="18" charset="0"/>
                <a:cs typeface="Times New Roman" panose="02020603050405020304" pitchFamily="18" charset="0"/>
              </a:rPr>
              <a:t>ve</a:t>
            </a:r>
            <a:r>
              <a:rPr sz="2200" spc="-14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taşeron </a:t>
            </a:r>
            <a:r>
              <a:rPr sz="2200" spc="-30" dirty="0">
                <a:latin typeface="Times New Roman" panose="02020603050405020304" pitchFamily="18" charset="0"/>
                <a:cs typeface="Times New Roman" panose="02020603050405020304" pitchFamily="18" charset="0"/>
              </a:rPr>
              <a:t>çalışanlarının</a:t>
            </a:r>
            <a:r>
              <a:rPr sz="2200" spc="-165" dirty="0">
                <a:latin typeface="Times New Roman" panose="02020603050405020304" pitchFamily="18" charset="0"/>
                <a:cs typeface="Times New Roman" panose="02020603050405020304" pitchFamily="18" charset="0"/>
              </a:rPr>
              <a:t> </a:t>
            </a:r>
            <a:r>
              <a:rPr sz="2200" spc="-50" dirty="0">
                <a:latin typeface="Times New Roman" panose="02020603050405020304" pitchFamily="18" charset="0"/>
                <a:cs typeface="Times New Roman" panose="02020603050405020304" pitchFamily="18" charset="0"/>
              </a:rPr>
              <a:t>hakları</a:t>
            </a:r>
            <a:r>
              <a:rPr sz="2200" spc="-120" dirty="0">
                <a:latin typeface="Times New Roman" panose="02020603050405020304" pitchFamily="18" charset="0"/>
                <a:cs typeface="Times New Roman" panose="02020603050405020304" pitchFamily="18" charset="0"/>
              </a:rPr>
              <a:t> </a:t>
            </a:r>
            <a:r>
              <a:rPr sz="2200" spc="-45" dirty="0">
                <a:latin typeface="Times New Roman" panose="02020603050405020304" pitchFamily="18" charset="0"/>
                <a:cs typeface="Times New Roman" panose="02020603050405020304" pitchFamily="18" charset="0"/>
              </a:rPr>
              <a:t>göz</a:t>
            </a:r>
            <a:r>
              <a:rPr sz="2200" spc="-12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önünde</a:t>
            </a:r>
            <a:r>
              <a:rPr sz="2200" spc="-110" dirty="0">
                <a:latin typeface="Times New Roman" panose="02020603050405020304" pitchFamily="18" charset="0"/>
                <a:cs typeface="Times New Roman" panose="02020603050405020304" pitchFamily="18" charset="0"/>
              </a:rPr>
              <a:t> </a:t>
            </a:r>
            <a:r>
              <a:rPr sz="2200" spc="-70" dirty="0">
                <a:latin typeface="Times New Roman" panose="02020603050405020304" pitchFamily="18" charset="0"/>
                <a:cs typeface="Times New Roman" panose="02020603050405020304" pitchFamily="18" charset="0"/>
              </a:rPr>
              <a:t>tutularak,</a:t>
            </a:r>
            <a:r>
              <a:rPr sz="2200" spc="-120" dirty="0">
                <a:latin typeface="Times New Roman" panose="02020603050405020304" pitchFamily="18" charset="0"/>
                <a:cs typeface="Times New Roman" panose="02020603050405020304" pitchFamily="18" charset="0"/>
              </a:rPr>
              <a:t> </a:t>
            </a:r>
            <a:r>
              <a:rPr sz="2200" spc="-55" dirty="0">
                <a:latin typeface="Times New Roman" panose="02020603050405020304" pitchFamily="18" charset="0"/>
                <a:cs typeface="Times New Roman" panose="02020603050405020304" pitchFamily="18" charset="0"/>
              </a:rPr>
              <a:t>çevreye</a:t>
            </a:r>
            <a:r>
              <a:rPr sz="2200" spc="-150" dirty="0">
                <a:latin typeface="Times New Roman" panose="02020603050405020304" pitchFamily="18" charset="0"/>
                <a:cs typeface="Times New Roman" panose="02020603050405020304" pitchFamily="18" charset="0"/>
              </a:rPr>
              <a:t> </a:t>
            </a:r>
            <a:r>
              <a:rPr sz="2200" spc="-55" dirty="0">
                <a:latin typeface="Times New Roman" panose="02020603050405020304" pitchFamily="18" charset="0"/>
                <a:cs typeface="Times New Roman" panose="02020603050405020304" pitchFamily="18" charset="0"/>
              </a:rPr>
              <a:t>duyarlılık</a:t>
            </a:r>
            <a:r>
              <a:rPr sz="2200" spc="-155" dirty="0">
                <a:latin typeface="Times New Roman" panose="02020603050405020304" pitchFamily="18" charset="0"/>
                <a:cs typeface="Times New Roman" panose="02020603050405020304" pitchFamily="18" charset="0"/>
              </a:rPr>
              <a:t> </a:t>
            </a:r>
            <a:r>
              <a:rPr sz="2200" spc="-65" dirty="0">
                <a:latin typeface="Times New Roman" panose="02020603050405020304" pitchFamily="18" charset="0"/>
                <a:cs typeface="Times New Roman" panose="02020603050405020304" pitchFamily="18" charset="0"/>
              </a:rPr>
              <a:t>ve</a:t>
            </a:r>
            <a:r>
              <a:rPr sz="2200" spc="-125" dirty="0">
                <a:latin typeface="Times New Roman" panose="02020603050405020304" pitchFamily="18" charset="0"/>
                <a:cs typeface="Times New Roman" panose="02020603050405020304" pitchFamily="18" charset="0"/>
              </a:rPr>
              <a:t> </a:t>
            </a:r>
            <a:r>
              <a:rPr sz="2200" spc="-30" dirty="0">
                <a:latin typeface="Times New Roman" panose="02020603050405020304" pitchFamily="18" charset="0"/>
                <a:cs typeface="Times New Roman" panose="02020603050405020304" pitchFamily="18" charset="0"/>
              </a:rPr>
              <a:t>ekonomik</a:t>
            </a:r>
            <a:r>
              <a:rPr sz="2200" spc="-12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çıkarlar doğrultusunda</a:t>
            </a:r>
            <a:r>
              <a:rPr sz="2200" spc="-160" dirty="0">
                <a:latin typeface="Times New Roman" panose="02020603050405020304" pitchFamily="18" charset="0"/>
                <a:cs typeface="Times New Roman" panose="02020603050405020304" pitchFamily="18" charset="0"/>
              </a:rPr>
              <a:t> </a:t>
            </a:r>
            <a:r>
              <a:rPr sz="2200" spc="-75" dirty="0">
                <a:latin typeface="Times New Roman" panose="02020603050405020304" pitchFamily="18" charset="0"/>
                <a:cs typeface="Times New Roman" panose="02020603050405020304" pitchFamily="18" charset="0"/>
              </a:rPr>
              <a:t>yerel</a:t>
            </a:r>
            <a:r>
              <a:rPr sz="2200" spc="-140" dirty="0">
                <a:latin typeface="Times New Roman" panose="02020603050405020304" pitchFamily="18" charset="0"/>
                <a:cs typeface="Times New Roman" panose="02020603050405020304" pitchFamily="18" charset="0"/>
              </a:rPr>
              <a:t> </a:t>
            </a:r>
            <a:r>
              <a:rPr sz="2200" spc="-65" dirty="0">
                <a:latin typeface="Times New Roman" panose="02020603050405020304" pitchFamily="18" charset="0"/>
                <a:cs typeface="Times New Roman" panose="02020603050405020304" pitchFamily="18" charset="0"/>
              </a:rPr>
              <a:t>tedarikçileri</a:t>
            </a:r>
            <a:r>
              <a:rPr sz="2200" spc="-17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ön</a:t>
            </a:r>
            <a:r>
              <a:rPr sz="2200" spc="-13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planda</a:t>
            </a:r>
            <a:r>
              <a:rPr sz="2200" spc="-155" dirty="0">
                <a:latin typeface="Times New Roman" panose="02020603050405020304" pitchFamily="18" charset="0"/>
                <a:cs typeface="Times New Roman" panose="02020603050405020304" pitchFamily="18" charset="0"/>
              </a:rPr>
              <a:t> </a:t>
            </a:r>
            <a:r>
              <a:rPr sz="2200" spc="-65" dirty="0">
                <a:latin typeface="Times New Roman" panose="02020603050405020304" pitchFamily="18" charset="0"/>
                <a:cs typeface="Times New Roman" panose="02020603050405020304" pitchFamily="18" charset="0"/>
              </a:rPr>
              <a:t>tutarak</a:t>
            </a:r>
            <a:r>
              <a:rPr sz="2200" spc="-135" dirty="0">
                <a:latin typeface="Times New Roman" panose="02020603050405020304" pitchFamily="18" charset="0"/>
                <a:cs typeface="Times New Roman" panose="02020603050405020304" pitchFamily="18" charset="0"/>
              </a:rPr>
              <a:t> </a:t>
            </a:r>
            <a:r>
              <a:rPr sz="2200" spc="-65" dirty="0">
                <a:latin typeface="Times New Roman" panose="02020603050405020304" pitchFamily="18" charset="0"/>
                <a:cs typeface="Times New Roman" panose="02020603050405020304" pitchFamily="18" charset="0"/>
              </a:rPr>
              <a:t>hareket</a:t>
            </a:r>
            <a:r>
              <a:rPr sz="2200" spc="-130" dirty="0">
                <a:latin typeface="Times New Roman" panose="02020603050405020304" pitchFamily="18" charset="0"/>
                <a:cs typeface="Times New Roman" panose="02020603050405020304" pitchFamily="18" charset="0"/>
              </a:rPr>
              <a:t> </a:t>
            </a:r>
            <a:r>
              <a:rPr sz="2200" spc="-45" dirty="0">
                <a:latin typeface="Times New Roman" panose="02020603050405020304" pitchFamily="18" charset="0"/>
                <a:cs typeface="Times New Roman" panose="02020603050405020304" pitchFamily="18" charset="0"/>
              </a:rPr>
              <a:t>etmek</a:t>
            </a:r>
            <a:r>
              <a:rPr sz="2200" spc="-135" dirty="0">
                <a:latin typeface="Times New Roman" panose="02020603050405020304" pitchFamily="18" charset="0"/>
                <a:cs typeface="Times New Roman" panose="02020603050405020304" pitchFamily="18" charset="0"/>
              </a:rPr>
              <a:t> </a:t>
            </a:r>
            <a:r>
              <a:rPr sz="2200" spc="-65" dirty="0">
                <a:latin typeface="Times New Roman" panose="02020603050405020304" pitchFamily="18" charset="0"/>
                <a:cs typeface="Times New Roman" panose="02020603050405020304" pitchFamily="18" charset="0"/>
              </a:rPr>
              <a:t>ve</a:t>
            </a:r>
            <a:r>
              <a:rPr sz="2200" spc="-135" dirty="0">
                <a:latin typeface="Times New Roman" panose="02020603050405020304" pitchFamily="18" charset="0"/>
                <a:cs typeface="Times New Roman" panose="02020603050405020304" pitchFamily="18" charset="0"/>
              </a:rPr>
              <a:t> </a:t>
            </a:r>
            <a:r>
              <a:rPr sz="2200" spc="-30" dirty="0" err="1">
                <a:latin typeface="Times New Roman" panose="02020603050405020304" pitchFamily="18" charset="0"/>
                <a:cs typeface="Times New Roman" panose="02020603050405020304" pitchFamily="18" charset="0"/>
              </a:rPr>
              <a:t>tüm</a:t>
            </a:r>
            <a:r>
              <a:rPr sz="2200" spc="-135" dirty="0">
                <a:latin typeface="Times New Roman" panose="02020603050405020304" pitchFamily="18" charset="0"/>
                <a:cs typeface="Times New Roman" panose="02020603050405020304" pitchFamily="18" charset="0"/>
              </a:rPr>
              <a:t> </a:t>
            </a:r>
            <a:r>
              <a:rPr sz="2200" spc="-25" dirty="0" err="1">
                <a:latin typeface="Times New Roman" panose="02020603050405020304" pitchFamily="18" charset="0"/>
                <a:cs typeface="Times New Roman" panose="02020603050405020304" pitchFamily="18" charset="0"/>
              </a:rPr>
              <a:t>bu</a:t>
            </a:r>
            <a:r>
              <a:rPr lang="tr-TR" sz="2200" dirty="0">
                <a:latin typeface="Times New Roman" panose="02020603050405020304" pitchFamily="18" charset="0"/>
                <a:cs typeface="Times New Roman" panose="02020603050405020304" pitchFamily="18" charset="0"/>
              </a:rPr>
              <a:t> </a:t>
            </a:r>
            <a:r>
              <a:rPr sz="2200" spc="-35" dirty="0" err="1">
                <a:latin typeface="Times New Roman" panose="02020603050405020304" pitchFamily="18" charset="0"/>
                <a:cs typeface="Times New Roman" panose="02020603050405020304" pitchFamily="18" charset="0"/>
              </a:rPr>
              <a:t>süreçlerde</a:t>
            </a:r>
            <a:r>
              <a:rPr sz="2200" spc="-95" dirty="0">
                <a:latin typeface="Times New Roman" panose="02020603050405020304" pitchFamily="18" charset="0"/>
                <a:cs typeface="Times New Roman" panose="02020603050405020304" pitchFamily="18" charset="0"/>
              </a:rPr>
              <a:t> </a:t>
            </a:r>
            <a:r>
              <a:rPr sz="2200" spc="-70" dirty="0">
                <a:latin typeface="Times New Roman" panose="02020603050405020304" pitchFamily="18" charset="0"/>
                <a:cs typeface="Times New Roman" panose="02020603050405020304" pitchFamily="18" charset="0"/>
              </a:rPr>
              <a:t>tedarikçi</a:t>
            </a:r>
            <a:r>
              <a:rPr sz="2200" spc="-60" dirty="0">
                <a:latin typeface="Times New Roman" panose="02020603050405020304" pitchFamily="18" charset="0"/>
                <a:cs typeface="Times New Roman" panose="02020603050405020304" pitchFamily="18" charset="0"/>
              </a:rPr>
              <a:t> </a:t>
            </a:r>
            <a:r>
              <a:rPr sz="2200" spc="-170" dirty="0">
                <a:latin typeface="Times New Roman" panose="02020603050405020304" pitchFamily="18" charset="0"/>
                <a:cs typeface="Times New Roman" panose="02020603050405020304" pitchFamily="18" charset="0"/>
              </a:rPr>
              <a:t>ve</a:t>
            </a:r>
            <a:r>
              <a:rPr sz="2200" spc="45"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taşeronlardan</a:t>
            </a:r>
            <a:r>
              <a:rPr sz="2200" spc="-65" dirty="0">
                <a:latin typeface="Times New Roman" panose="02020603050405020304" pitchFamily="18" charset="0"/>
                <a:cs typeface="Times New Roman" panose="02020603050405020304" pitchFamily="18" charset="0"/>
              </a:rPr>
              <a:t> </a:t>
            </a:r>
            <a:r>
              <a:rPr sz="2200" spc="-30" dirty="0">
                <a:latin typeface="Times New Roman" panose="02020603050405020304" pitchFamily="18" charset="0"/>
                <a:cs typeface="Times New Roman" panose="02020603050405020304" pitchFamily="18" charset="0"/>
              </a:rPr>
              <a:t>yasalara</a:t>
            </a:r>
            <a:r>
              <a:rPr sz="2200" spc="-45" dirty="0">
                <a:latin typeface="Times New Roman" panose="02020603050405020304" pitchFamily="18" charset="0"/>
                <a:cs typeface="Times New Roman" panose="02020603050405020304" pitchFamily="18" charset="0"/>
              </a:rPr>
              <a:t> </a:t>
            </a:r>
            <a:r>
              <a:rPr sz="2200" spc="-160" dirty="0">
                <a:latin typeface="Times New Roman" panose="02020603050405020304" pitchFamily="18" charset="0"/>
                <a:cs typeface="Times New Roman" panose="02020603050405020304" pitchFamily="18" charset="0"/>
              </a:rPr>
              <a:t>ve</a:t>
            </a:r>
            <a:r>
              <a:rPr sz="2200" spc="35" dirty="0">
                <a:latin typeface="Times New Roman" panose="02020603050405020304" pitchFamily="18" charset="0"/>
                <a:cs typeface="Times New Roman" panose="02020603050405020304" pitchFamily="18" charset="0"/>
              </a:rPr>
              <a:t> </a:t>
            </a:r>
            <a:r>
              <a:rPr sz="2200" spc="-114" dirty="0">
                <a:latin typeface="Times New Roman" panose="02020603050405020304" pitchFamily="18" charset="0"/>
                <a:cs typeface="Times New Roman" panose="02020603050405020304" pitchFamily="18" charset="0"/>
              </a:rPr>
              <a:t>etik</a:t>
            </a:r>
            <a:r>
              <a:rPr sz="2200" spc="-15" dirty="0">
                <a:latin typeface="Times New Roman" panose="02020603050405020304" pitchFamily="18" charset="0"/>
                <a:cs typeface="Times New Roman" panose="02020603050405020304" pitchFamily="18" charset="0"/>
              </a:rPr>
              <a:t> </a:t>
            </a:r>
            <a:r>
              <a:rPr sz="2200" spc="-65" dirty="0">
                <a:latin typeface="Times New Roman" panose="02020603050405020304" pitchFamily="18" charset="0"/>
                <a:cs typeface="Times New Roman" panose="02020603050405020304" pitchFamily="18" charset="0"/>
              </a:rPr>
              <a:t>kurallara</a:t>
            </a:r>
            <a:r>
              <a:rPr sz="2200" spc="-45"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uygun</a:t>
            </a:r>
            <a:r>
              <a:rPr sz="2200" spc="-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hareket </a:t>
            </a:r>
            <a:r>
              <a:rPr sz="2200" spc="-35" dirty="0">
                <a:latin typeface="Times New Roman" panose="02020603050405020304" pitchFamily="18" charset="0"/>
                <a:cs typeface="Times New Roman" panose="02020603050405020304" pitchFamily="18" charset="0"/>
              </a:rPr>
              <a:t>edilmesini</a:t>
            </a:r>
            <a:r>
              <a:rPr sz="2200" spc="-80" dirty="0">
                <a:latin typeface="Times New Roman" panose="02020603050405020304" pitchFamily="18" charset="0"/>
                <a:cs typeface="Times New Roman" panose="02020603050405020304" pitchFamily="18" charset="0"/>
              </a:rPr>
              <a:t> </a:t>
            </a:r>
            <a:r>
              <a:rPr sz="2200" spc="-70" dirty="0">
                <a:latin typeface="Times New Roman" panose="02020603050405020304" pitchFamily="18" charset="0"/>
                <a:cs typeface="Times New Roman" panose="02020603050405020304" pitchFamily="18" charset="0"/>
              </a:rPr>
              <a:t>talep</a:t>
            </a:r>
            <a:r>
              <a:rPr sz="2200" dirty="0">
                <a:latin typeface="Times New Roman" panose="02020603050405020304" pitchFamily="18" charset="0"/>
                <a:cs typeface="Times New Roman" panose="02020603050405020304" pitchFamily="18" charset="0"/>
              </a:rPr>
              <a:t> </a:t>
            </a:r>
            <a:r>
              <a:rPr sz="2200" spc="-80" dirty="0">
                <a:latin typeface="Times New Roman" panose="02020603050405020304" pitchFamily="18" charset="0"/>
                <a:cs typeface="Times New Roman" panose="02020603050405020304" pitchFamily="18" charset="0"/>
              </a:rPr>
              <a:t>etmek,</a:t>
            </a:r>
            <a:r>
              <a:rPr sz="2200" dirty="0">
                <a:latin typeface="Times New Roman" panose="02020603050405020304" pitchFamily="18" charset="0"/>
                <a:cs typeface="Times New Roman" panose="02020603050405020304" pitchFamily="18" charset="0"/>
              </a:rPr>
              <a:t> </a:t>
            </a:r>
            <a:r>
              <a:rPr sz="2200" spc="-70" dirty="0">
                <a:latin typeface="Times New Roman" panose="02020603050405020304" pitchFamily="18" charset="0"/>
                <a:cs typeface="Times New Roman" panose="02020603050405020304" pitchFamily="18" charset="0"/>
              </a:rPr>
              <a:t>tüm</a:t>
            </a:r>
            <a:r>
              <a:rPr sz="2200" spc="-5" dirty="0">
                <a:latin typeface="Times New Roman" panose="02020603050405020304" pitchFamily="18" charset="0"/>
                <a:cs typeface="Times New Roman" panose="02020603050405020304" pitchFamily="18" charset="0"/>
              </a:rPr>
              <a:t> </a:t>
            </a:r>
            <a:r>
              <a:rPr sz="2200" spc="-85" dirty="0">
                <a:latin typeface="Times New Roman" panose="02020603050405020304" pitchFamily="18" charset="0"/>
                <a:cs typeface="Times New Roman" panose="02020603050405020304" pitchFamily="18" charset="0"/>
              </a:rPr>
              <a:t>tedarik</a:t>
            </a:r>
            <a:r>
              <a:rPr sz="2200" spc="-30" dirty="0">
                <a:latin typeface="Times New Roman" panose="02020603050405020304" pitchFamily="18" charset="0"/>
                <a:cs typeface="Times New Roman" panose="02020603050405020304" pitchFamily="18" charset="0"/>
              </a:rPr>
              <a:t> </a:t>
            </a:r>
            <a:r>
              <a:rPr sz="2200" spc="-80" dirty="0">
                <a:latin typeface="Times New Roman" panose="02020603050405020304" pitchFamily="18" charset="0"/>
                <a:cs typeface="Times New Roman" panose="02020603050405020304" pitchFamily="18" charset="0"/>
              </a:rPr>
              <a:t>zinciri</a:t>
            </a:r>
            <a:r>
              <a:rPr sz="2200" spc="-3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boyunca</a:t>
            </a:r>
            <a:r>
              <a:rPr sz="2200" spc="-40" dirty="0">
                <a:latin typeface="Times New Roman" panose="02020603050405020304" pitchFamily="18" charset="0"/>
                <a:cs typeface="Times New Roman" panose="02020603050405020304" pitchFamily="18" charset="0"/>
              </a:rPr>
              <a:t> </a:t>
            </a:r>
            <a:r>
              <a:rPr sz="2200" spc="-75" dirty="0">
                <a:latin typeface="Times New Roman" panose="02020603050405020304" pitchFamily="18" charset="0"/>
                <a:cs typeface="Times New Roman" panose="02020603050405020304" pitchFamily="18" charset="0"/>
              </a:rPr>
              <a:t>yayılarak</a:t>
            </a:r>
            <a:r>
              <a:rPr sz="2200" spc="-55" dirty="0">
                <a:latin typeface="Times New Roman" panose="02020603050405020304" pitchFamily="18" charset="0"/>
                <a:cs typeface="Times New Roman" panose="02020603050405020304" pitchFamily="18" charset="0"/>
              </a:rPr>
              <a:t> </a:t>
            </a:r>
            <a:r>
              <a:rPr sz="2200" spc="-20" dirty="0">
                <a:latin typeface="Times New Roman" panose="02020603050405020304" pitchFamily="18" charset="0"/>
                <a:cs typeface="Times New Roman" panose="02020603050405020304" pitchFamily="18" charset="0"/>
              </a:rPr>
              <a:t>güçlenmesini</a:t>
            </a:r>
            <a:r>
              <a:rPr sz="2200" spc="-50" dirty="0">
                <a:latin typeface="Times New Roman" panose="02020603050405020304" pitchFamily="18" charset="0"/>
                <a:cs typeface="Times New Roman" panose="02020603050405020304" pitchFamily="18" charset="0"/>
              </a:rPr>
              <a:t> </a:t>
            </a:r>
            <a:r>
              <a:rPr sz="2200" spc="-25" dirty="0">
                <a:latin typeface="Times New Roman" panose="02020603050405020304" pitchFamily="18" charset="0"/>
                <a:cs typeface="Times New Roman" panose="02020603050405020304" pitchFamily="18" charset="0"/>
              </a:rPr>
              <a:t>ve </a:t>
            </a:r>
            <a:r>
              <a:rPr sz="2200" spc="-55" dirty="0">
                <a:latin typeface="Times New Roman" panose="02020603050405020304" pitchFamily="18" charset="0"/>
                <a:cs typeface="Times New Roman" panose="02020603050405020304" pitchFamily="18" charset="0"/>
              </a:rPr>
              <a:t>devamlılığının</a:t>
            </a:r>
            <a:r>
              <a:rPr sz="2200" spc="-7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sağlanmasını</a:t>
            </a:r>
            <a:r>
              <a:rPr sz="2200" spc="-12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hedeflemek,</a:t>
            </a:r>
            <a:r>
              <a:rPr sz="2200" spc="90" dirty="0">
                <a:latin typeface="Times New Roman" panose="02020603050405020304" pitchFamily="18" charset="0"/>
                <a:cs typeface="Times New Roman" panose="02020603050405020304" pitchFamily="18" charset="0"/>
              </a:rPr>
              <a:t> </a:t>
            </a:r>
            <a:r>
              <a:rPr sz="2200" spc="-30" dirty="0">
                <a:latin typeface="Times New Roman" panose="02020603050405020304" pitchFamily="18" charset="0"/>
                <a:cs typeface="Times New Roman" panose="02020603050405020304" pitchFamily="18" charset="0"/>
              </a:rPr>
              <a:t>satın</a:t>
            </a:r>
            <a:r>
              <a:rPr sz="2200" spc="-100" dirty="0">
                <a:latin typeface="Times New Roman" panose="02020603050405020304" pitchFamily="18" charset="0"/>
                <a:cs typeface="Times New Roman" panose="02020603050405020304" pitchFamily="18" charset="0"/>
              </a:rPr>
              <a:t> </a:t>
            </a:r>
            <a:r>
              <a:rPr sz="2200" spc="-20" dirty="0">
                <a:latin typeface="Times New Roman" panose="02020603050405020304" pitchFamily="18" charset="0"/>
                <a:cs typeface="Times New Roman" panose="02020603050405020304" pitchFamily="18" charset="0"/>
              </a:rPr>
              <a:t>alma</a:t>
            </a:r>
            <a:r>
              <a:rPr sz="2200" spc="-105" dirty="0">
                <a:latin typeface="Times New Roman" panose="02020603050405020304" pitchFamily="18" charset="0"/>
                <a:cs typeface="Times New Roman" panose="02020603050405020304" pitchFamily="18" charset="0"/>
              </a:rPr>
              <a:t> </a:t>
            </a:r>
            <a:r>
              <a:rPr sz="2200" spc="-80" dirty="0">
                <a:latin typeface="Times New Roman" panose="02020603050405020304" pitchFamily="18" charset="0"/>
                <a:cs typeface="Times New Roman" panose="02020603050405020304" pitchFamily="18" charset="0"/>
              </a:rPr>
              <a:t>politikamızdır.</a:t>
            </a:r>
            <a:r>
              <a:rPr sz="2200" spc="-50" dirty="0">
                <a:latin typeface="Times New Roman" panose="02020603050405020304" pitchFamily="18" charset="0"/>
                <a:cs typeface="Times New Roman" panose="02020603050405020304" pitchFamily="18" charset="0"/>
              </a:rPr>
              <a:t> </a:t>
            </a:r>
            <a:endParaRPr lang="tr-TR" sz="2200" spc="-50" dirty="0">
              <a:latin typeface="Times New Roman" panose="02020603050405020304" pitchFamily="18" charset="0"/>
              <a:cs typeface="Times New Roman" panose="02020603050405020304" pitchFamily="18" charset="0"/>
            </a:endParaRPr>
          </a:p>
          <a:p>
            <a:pPr marL="201295" marR="685165" indent="-189230">
              <a:lnSpc>
                <a:spcPts val="1839"/>
              </a:lnSpc>
              <a:spcBef>
                <a:spcPts val="330"/>
              </a:spcBef>
              <a:buFont typeface="Arial MT"/>
              <a:buChar char="•"/>
              <a:tabLst>
                <a:tab pos="201295" algn="l"/>
              </a:tabLst>
            </a:pPr>
            <a:r>
              <a:rPr sz="2200" dirty="0">
                <a:latin typeface="Times New Roman" panose="02020603050405020304" pitchFamily="18" charset="0"/>
                <a:cs typeface="Times New Roman" panose="02020603050405020304" pitchFamily="18" charset="0"/>
              </a:rPr>
              <a:t>Bu</a:t>
            </a:r>
            <a:r>
              <a:rPr sz="2200" spc="-10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hedefe ulaşabilmek</a:t>
            </a:r>
            <a:r>
              <a:rPr sz="2200" spc="-140" dirty="0">
                <a:latin typeface="Times New Roman" panose="02020603050405020304" pitchFamily="18" charset="0"/>
                <a:cs typeface="Times New Roman" panose="02020603050405020304" pitchFamily="18" charset="0"/>
              </a:rPr>
              <a:t> </a:t>
            </a:r>
            <a:r>
              <a:rPr sz="2200" spc="-30" dirty="0">
                <a:latin typeface="Times New Roman" panose="02020603050405020304" pitchFamily="18" charset="0"/>
                <a:cs typeface="Times New Roman" panose="02020603050405020304" pitchFamily="18" charset="0"/>
              </a:rPr>
              <a:t>için</a:t>
            </a:r>
            <a:r>
              <a:rPr sz="2200" spc="-135" dirty="0">
                <a:latin typeface="Times New Roman" panose="02020603050405020304" pitchFamily="18" charset="0"/>
                <a:cs typeface="Times New Roman" panose="02020603050405020304" pitchFamily="18" charset="0"/>
              </a:rPr>
              <a:t> </a:t>
            </a:r>
            <a:r>
              <a:rPr sz="2200" spc="-60" dirty="0">
                <a:latin typeface="Times New Roman" panose="02020603050405020304" pitchFamily="18" charset="0"/>
                <a:cs typeface="Times New Roman" panose="02020603050405020304" pitchFamily="18" charset="0"/>
              </a:rPr>
              <a:t>tedarikçilerimizin</a:t>
            </a:r>
            <a:r>
              <a:rPr sz="2200" spc="-15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bu</a:t>
            </a:r>
            <a:r>
              <a:rPr sz="2200" spc="-10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kapsamdaki</a:t>
            </a:r>
            <a:r>
              <a:rPr sz="2200" spc="-145" dirty="0">
                <a:latin typeface="Times New Roman" panose="02020603050405020304" pitchFamily="18" charset="0"/>
                <a:cs typeface="Times New Roman" panose="02020603050405020304" pitchFamily="18" charset="0"/>
              </a:rPr>
              <a:t> </a:t>
            </a:r>
            <a:r>
              <a:rPr sz="2200" spc="-55" dirty="0">
                <a:latin typeface="Times New Roman" panose="02020603050405020304" pitchFamily="18" charset="0"/>
                <a:cs typeface="Times New Roman" panose="02020603050405020304" pitchFamily="18" charset="0"/>
              </a:rPr>
              <a:t>temel</a:t>
            </a:r>
            <a:r>
              <a:rPr sz="2200" spc="-95" dirty="0">
                <a:latin typeface="Times New Roman" panose="02020603050405020304" pitchFamily="18" charset="0"/>
                <a:cs typeface="Times New Roman" panose="02020603050405020304" pitchFamily="18" charset="0"/>
              </a:rPr>
              <a:t> </a:t>
            </a:r>
            <a:r>
              <a:rPr sz="2200" spc="-70" dirty="0" err="1">
                <a:latin typeface="Times New Roman" panose="02020603050405020304" pitchFamily="18" charset="0"/>
                <a:cs typeface="Times New Roman" panose="02020603050405020304" pitchFamily="18" charset="0"/>
              </a:rPr>
              <a:t>ilkelerimizi</a:t>
            </a:r>
            <a:r>
              <a:rPr sz="2200" spc="-114" dirty="0">
                <a:latin typeface="Times New Roman" panose="02020603050405020304" pitchFamily="18" charset="0"/>
                <a:cs typeface="Times New Roman" panose="02020603050405020304" pitchFamily="18" charset="0"/>
              </a:rPr>
              <a:t> </a:t>
            </a:r>
            <a:r>
              <a:rPr sz="2200" spc="-10" dirty="0" err="1">
                <a:latin typeface="Times New Roman" panose="02020603050405020304" pitchFamily="18" charset="0"/>
                <a:cs typeface="Times New Roman" panose="02020603050405020304" pitchFamily="18" charset="0"/>
              </a:rPr>
              <a:t>bizimle</a:t>
            </a:r>
            <a:r>
              <a:rPr lang="tr-TR" sz="2200" spc="-10" dirty="0">
                <a:latin typeface="Times New Roman" panose="02020603050405020304" pitchFamily="18" charset="0"/>
                <a:cs typeface="Times New Roman" panose="02020603050405020304" pitchFamily="18" charset="0"/>
              </a:rPr>
              <a:t> </a:t>
            </a:r>
            <a:r>
              <a:rPr sz="2200" dirty="0" err="1">
                <a:latin typeface="Times New Roman" panose="02020603050405020304" pitchFamily="18" charset="0"/>
                <a:cs typeface="Times New Roman" panose="02020603050405020304" pitchFamily="18" charset="0"/>
              </a:rPr>
              <a:t>paylaşması</a:t>
            </a:r>
            <a:r>
              <a:rPr sz="2200" spc="-145" dirty="0">
                <a:latin typeface="Times New Roman" panose="02020603050405020304" pitchFamily="18" charset="0"/>
                <a:cs typeface="Times New Roman" panose="02020603050405020304" pitchFamily="18" charset="0"/>
              </a:rPr>
              <a:t> </a:t>
            </a:r>
            <a:r>
              <a:rPr sz="2200" spc="-65" dirty="0">
                <a:latin typeface="Times New Roman" panose="02020603050405020304" pitchFamily="18" charset="0"/>
                <a:cs typeface="Times New Roman" panose="02020603050405020304" pitchFamily="18" charset="0"/>
              </a:rPr>
              <a:t>ve</a:t>
            </a:r>
            <a:r>
              <a:rPr sz="2200" spc="-114"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bu</a:t>
            </a:r>
            <a:r>
              <a:rPr sz="2200" spc="-110" dirty="0">
                <a:latin typeface="Times New Roman" panose="02020603050405020304" pitchFamily="18" charset="0"/>
                <a:cs typeface="Times New Roman" panose="02020603050405020304" pitchFamily="18" charset="0"/>
              </a:rPr>
              <a:t> </a:t>
            </a:r>
            <a:r>
              <a:rPr sz="2200" spc="-70" dirty="0">
                <a:latin typeface="Times New Roman" panose="02020603050405020304" pitchFamily="18" charset="0"/>
                <a:cs typeface="Times New Roman" panose="02020603050405020304" pitchFamily="18" charset="0"/>
              </a:rPr>
              <a:t>ilkelerin</a:t>
            </a:r>
            <a:r>
              <a:rPr sz="2200" spc="-150"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sürekli</a:t>
            </a:r>
            <a:r>
              <a:rPr sz="2200" spc="-135" dirty="0">
                <a:latin typeface="Times New Roman" panose="02020603050405020304" pitchFamily="18" charset="0"/>
                <a:cs typeface="Times New Roman" panose="02020603050405020304" pitchFamily="18" charset="0"/>
              </a:rPr>
              <a:t> </a:t>
            </a:r>
            <a:r>
              <a:rPr sz="2200" spc="-45" dirty="0">
                <a:latin typeface="Times New Roman" panose="02020603050405020304" pitchFamily="18" charset="0"/>
                <a:cs typeface="Times New Roman" panose="02020603050405020304" pitchFamily="18" charset="0"/>
              </a:rPr>
              <a:t>iyileştirmesi</a:t>
            </a:r>
            <a:r>
              <a:rPr sz="2200" spc="-160"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anlayışıyla</a:t>
            </a:r>
            <a:r>
              <a:rPr sz="2200" spc="-155" dirty="0">
                <a:latin typeface="Times New Roman" panose="02020603050405020304" pitchFamily="18" charset="0"/>
                <a:cs typeface="Times New Roman" panose="02020603050405020304" pitchFamily="18" charset="0"/>
              </a:rPr>
              <a:t> </a:t>
            </a:r>
            <a:r>
              <a:rPr sz="2200" spc="-55" dirty="0">
                <a:latin typeface="Times New Roman" panose="02020603050405020304" pitchFamily="18" charset="0"/>
                <a:cs typeface="Times New Roman" panose="02020603050405020304" pitchFamily="18" charset="0"/>
              </a:rPr>
              <a:t>yayılarak</a:t>
            </a:r>
            <a:r>
              <a:rPr sz="2200" spc="-13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geliştirilmesi </a:t>
            </a:r>
            <a:r>
              <a:rPr sz="2200" dirty="0">
                <a:latin typeface="Times New Roman" panose="02020603050405020304" pitchFamily="18" charset="0"/>
                <a:cs typeface="Times New Roman" panose="02020603050405020304" pitchFamily="18" charset="0"/>
              </a:rPr>
              <a:t>konusunda</a:t>
            </a:r>
            <a:r>
              <a:rPr sz="2200" spc="-120" dirty="0">
                <a:latin typeface="Times New Roman" panose="02020603050405020304" pitchFamily="18" charset="0"/>
                <a:cs typeface="Times New Roman" panose="02020603050405020304" pitchFamily="18" charset="0"/>
              </a:rPr>
              <a:t> </a:t>
            </a:r>
            <a:r>
              <a:rPr sz="2200" spc="-45" dirty="0">
                <a:latin typeface="Times New Roman" panose="02020603050405020304" pitchFamily="18" charset="0"/>
                <a:cs typeface="Times New Roman" panose="02020603050405020304" pitchFamily="18" charset="0"/>
              </a:rPr>
              <a:t>bizimle</a:t>
            </a:r>
            <a:r>
              <a:rPr sz="2200" spc="-114"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iş</a:t>
            </a:r>
            <a:r>
              <a:rPr sz="2200" spc="-105" dirty="0">
                <a:latin typeface="Times New Roman" panose="02020603050405020304" pitchFamily="18" charset="0"/>
                <a:cs typeface="Times New Roman" panose="02020603050405020304" pitchFamily="18" charset="0"/>
              </a:rPr>
              <a:t> </a:t>
            </a:r>
            <a:r>
              <a:rPr sz="2200" spc="-70" dirty="0">
                <a:latin typeface="Times New Roman" panose="02020603050405020304" pitchFamily="18" charset="0"/>
                <a:cs typeface="Times New Roman" panose="02020603050405020304" pitchFamily="18" charset="0"/>
              </a:rPr>
              <a:t>birliği</a:t>
            </a:r>
            <a:r>
              <a:rPr sz="2200" spc="-100"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içinde</a:t>
            </a:r>
            <a:r>
              <a:rPr sz="2200" spc="-135" dirty="0">
                <a:latin typeface="Times New Roman" panose="02020603050405020304" pitchFamily="18" charset="0"/>
                <a:cs typeface="Times New Roman" panose="02020603050405020304" pitchFamily="18" charset="0"/>
              </a:rPr>
              <a:t> </a:t>
            </a:r>
            <a:r>
              <a:rPr sz="2200" spc="-40" dirty="0">
                <a:latin typeface="Times New Roman" panose="02020603050405020304" pitchFamily="18" charset="0"/>
                <a:cs typeface="Times New Roman" panose="02020603050405020304" pitchFamily="18" charset="0"/>
              </a:rPr>
              <a:t>olmalarını</a:t>
            </a:r>
            <a:r>
              <a:rPr sz="2200" spc="-140" dirty="0">
                <a:latin typeface="Times New Roman" panose="02020603050405020304" pitchFamily="18" charset="0"/>
                <a:cs typeface="Times New Roman" panose="02020603050405020304" pitchFamily="18" charset="0"/>
              </a:rPr>
              <a:t> </a:t>
            </a:r>
            <a:r>
              <a:rPr sz="2200" spc="-70" dirty="0">
                <a:latin typeface="Times New Roman" panose="02020603050405020304" pitchFamily="18" charset="0"/>
                <a:cs typeface="Times New Roman" panose="02020603050405020304" pitchFamily="18" charset="0"/>
              </a:rPr>
              <a:t>bekleriz.</a:t>
            </a:r>
            <a:r>
              <a:rPr sz="2200" spc="-120"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Sürekli</a:t>
            </a:r>
            <a:r>
              <a:rPr sz="2200" spc="-10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iyileştirmenin </a:t>
            </a:r>
            <a:r>
              <a:rPr sz="2200" dirty="0">
                <a:latin typeface="Times New Roman" panose="02020603050405020304" pitchFamily="18" charset="0"/>
                <a:cs typeface="Times New Roman" panose="02020603050405020304" pitchFamily="18" charset="0"/>
              </a:rPr>
              <a:t>sağlanması</a:t>
            </a:r>
            <a:r>
              <a:rPr sz="2200" spc="-140" dirty="0">
                <a:latin typeface="Times New Roman" panose="02020603050405020304" pitchFamily="18" charset="0"/>
                <a:cs typeface="Times New Roman" panose="02020603050405020304" pitchFamily="18" charset="0"/>
              </a:rPr>
              <a:t> </a:t>
            </a:r>
            <a:r>
              <a:rPr sz="2200" spc="-30" dirty="0">
                <a:latin typeface="Times New Roman" panose="02020603050405020304" pitchFamily="18" charset="0"/>
                <a:cs typeface="Times New Roman" panose="02020603050405020304" pitchFamily="18" charset="0"/>
              </a:rPr>
              <a:t>için</a:t>
            </a:r>
            <a:r>
              <a:rPr sz="2200" spc="-145"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yapıcı</a:t>
            </a:r>
            <a:r>
              <a:rPr sz="2200" spc="-165" dirty="0">
                <a:latin typeface="Times New Roman" panose="02020603050405020304" pitchFamily="18" charset="0"/>
                <a:cs typeface="Times New Roman" panose="02020603050405020304" pitchFamily="18" charset="0"/>
              </a:rPr>
              <a:t> </a:t>
            </a:r>
            <a:r>
              <a:rPr sz="2200" spc="-70" dirty="0">
                <a:latin typeface="Times New Roman" panose="02020603050405020304" pitchFamily="18" charset="0"/>
                <a:cs typeface="Times New Roman" panose="02020603050405020304" pitchFamily="18" charset="0"/>
              </a:rPr>
              <a:t>geri</a:t>
            </a:r>
            <a:r>
              <a:rPr sz="2200" spc="-130" dirty="0">
                <a:latin typeface="Times New Roman" panose="02020603050405020304" pitchFamily="18" charset="0"/>
                <a:cs typeface="Times New Roman" panose="02020603050405020304" pitchFamily="18" charset="0"/>
              </a:rPr>
              <a:t> </a:t>
            </a:r>
            <a:r>
              <a:rPr sz="2200" spc="-55" dirty="0">
                <a:latin typeface="Times New Roman" panose="02020603050405020304" pitchFamily="18" charset="0"/>
                <a:cs typeface="Times New Roman" panose="02020603050405020304" pitchFamily="18" charset="0"/>
              </a:rPr>
              <a:t>bildirim</a:t>
            </a:r>
            <a:r>
              <a:rPr sz="2200" spc="-15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sağlanmasını</a:t>
            </a:r>
            <a:r>
              <a:rPr sz="2200" spc="-155" dirty="0">
                <a:latin typeface="Times New Roman" panose="02020603050405020304" pitchFamily="18" charset="0"/>
                <a:cs typeface="Times New Roman" panose="02020603050405020304" pitchFamily="18" charset="0"/>
              </a:rPr>
              <a:t> </a:t>
            </a:r>
            <a:r>
              <a:rPr sz="2200" spc="-65" dirty="0">
                <a:latin typeface="Times New Roman" panose="02020603050405020304" pitchFamily="18" charset="0"/>
                <a:cs typeface="Times New Roman" panose="02020603050405020304" pitchFamily="18" charset="0"/>
              </a:rPr>
              <a:t>ve</a:t>
            </a:r>
            <a:r>
              <a:rPr sz="2200" spc="-114"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bu</a:t>
            </a:r>
            <a:r>
              <a:rPr sz="2200" spc="-125" dirty="0">
                <a:latin typeface="Times New Roman" panose="02020603050405020304" pitchFamily="18" charset="0"/>
                <a:cs typeface="Times New Roman" panose="02020603050405020304" pitchFamily="18" charset="0"/>
              </a:rPr>
              <a:t> </a:t>
            </a:r>
            <a:r>
              <a:rPr sz="2200" spc="-25" dirty="0">
                <a:latin typeface="Times New Roman" panose="02020603050405020304" pitchFamily="18" charset="0"/>
                <a:cs typeface="Times New Roman" panose="02020603050405020304" pitchFamily="18" charset="0"/>
              </a:rPr>
              <a:t>alandaki</a:t>
            </a:r>
            <a:r>
              <a:rPr sz="2200" spc="-140" dirty="0">
                <a:latin typeface="Times New Roman" panose="02020603050405020304" pitchFamily="18" charset="0"/>
                <a:cs typeface="Times New Roman" panose="02020603050405020304" pitchFamily="18" charset="0"/>
              </a:rPr>
              <a:t> </a:t>
            </a:r>
            <a:r>
              <a:rPr sz="2200" spc="-40" dirty="0">
                <a:latin typeface="Times New Roman" panose="02020603050405020304" pitchFamily="18" charset="0"/>
                <a:cs typeface="Times New Roman" panose="02020603050405020304" pitchFamily="18" charset="0"/>
              </a:rPr>
              <a:t>örnek</a:t>
            </a:r>
            <a:r>
              <a:rPr sz="2200" spc="-114"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uygulamaların </a:t>
            </a:r>
            <a:r>
              <a:rPr sz="2200" spc="-30" dirty="0">
                <a:latin typeface="Times New Roman" panose="02020603050405020304" pitchFamily="18" charset="0"/>
                <a:cs typeface="Times New Roman" panose="02020603050405020304" pitchFamily="18" charset="0"/>
              </a:rPr>
              <a:t>sistematik</a:t>
            </a:r>
            <a:r>
              <a:rPr sz="2200" spc="-135" dirty="0">
                <a:latin typeface="Times New Roman" panose="02020603050405020304" pitchFamily="18" charset="0"/>
                <a:cs typeface="Times New Roman" panose="02020603050405020304" pitchFamily="18" charset="0"/>
              </a:rPr>
              <a:t> </a:t>
            </a:r>
            <a:r>
              <a:rPr sz="2200" spc="-40" dirty="0">
                <a:latin typeface="Times New Roman" panose="02020603050405020304" pitchFamily="18" charset="0"/>
                <a:cs typeface="Times New Roman" panose="02020603050405020304" pitchFamily="18" charset="0"/>
              </a:rPr>
              <a:t>olarak</a:t>
            </a:r>
            <a:r>
              <a:rPr sz="2200" spc="-130" dirty="0">
                <a:latin typeface="Times New Roman" panose="02020603050405020304" pitchFamily="18" charset="0"/>
                <a:cs typeface="Times New Roman" panose="02020603050405020304" pitchFamily="18" charset="0"/>
              </a:rPr>
              <a:t> </a:t>
            </a:r>
            <a:r>
              <a:rPr sz="2200" spc="-45" dirty="0">
                <a:latin typeface="Times New Roman" panose="02020603050405020304" pitchFamily="18" charset="0"/>
                <a:cs typeface="Times New Roman" panose="02020603050405020304" pitchFamily="18" charset="0"/>
              </a:rPr>
              <a:t>bizimle</a:t>
            </a:r>
            <a:r>
              <a:rPr sz="2200" spc="-130" dirty="0">
                <a:latin typeface="Times New Roman" panose="02020603050405020304" pitchFamily="18" charset="0"/>
                <a:cs typeface="Times New Roman" panose="02020603050405020304" pitchFamily="18" charset="0"/>
              </a:rPr>
              <a:t> </a:t>
            </a:r>
            <a:r>
              <a:rPr sz="2200" spc="-20" dirty="0">
                <a:latin typeface="Times New Roman" panose="02020603050405020304" pitchFamily="18" charset="0"/>
                <a:cs typeface="Times New Roman" panose="02020603050405020304" pitchFamily="18" charset="0"/>
              </a:rPr>
              <a:t>paylaşılmasını</a:t>
            </a:r>
            <a:r>
              <a:rPr sz="2200" spc="-150" dirty="0">
                <a:latin typeface="Times New Roman" panose="02020603050405020304" pitchFamily="18" charset="0"/>
                <a:cs typeface="Times New Roman" panose="02020603050405020304" pitchFamily="18" charset="0"/>
              </a:rPr>
              <a:t> </a:t>
            </a:r>
            <a:r>
              <a:rPr sz="2200" spc="-50" dirty="0">
                <a:latin typeface="Times New Roman" panose="02020603050405020304" pitchFamily="18" charset="0"/>
                <a:cs typeface="Times New Roman" panose="02020603050405020304" pitchFamily="18" charset="0"/>
              </a:rPr>
              <a:t>teşvik</a:t>
            </a:r>
            <a:r>
              <a:rPr sz="2200" spc="-12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ederiz.</a:t>
            </a:r>
            <a:endParaRPr sz="2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0081260" cy="1772920"/>
          </a:xfrm>
          <a:custGeom>
            <a:avLst/>
            <a:gdLst/>
            <a:ahLst/>
            <a:cxnLst/>
            <a:rect l="l" t="t" r="r" b="b"/>
            <a:pathLst>
              <a:path w="10081260" h="1772920">
                <a:moveTo>
                  <a:pt x="0" y="1772666"/>
                </a:moveTo>
                <a:lnTo>
                  <a:pt x="10080632" y="1772666"/>
                </a:lnTo>
                <a:lnTo>
                  <a:pt x="10080632" y="0"/>
                </a:lnTo>
                <a:lnTo>
                  <a:pt x="7" y="0"/>
                </a:lnTo>
                <a:lnTo>
                  <a:pt x="0" y="1772666"/>
                </a:lnTo>
                <a:close/>
              </a:path>
            </a:pathLst>
          </a:custGeom>
          <a:solidFill>
            <a:srgbClr val="252525"/>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393649" rIns="0" bIns="0" rtlCol="0">
            <a:spAutoFit/>
          </a:bodyPr>
          <a:lstStyle/>
          <a:p>
            <a:pPr marL="968375" marR="5080">
              <a:lnSpc>
                <a:spcPts val="3350"/>
              </a:lnSpc>
              <a:spcBef>
                <a:spcPts val="515"/>
              </a:spcBef>
            </a:pPr>
            <a:r>
              <a:rPr sz="3100" b="0" spc="-20" dirty="0">
                <a:solidFill>
                  <a:srgbClr val="FFFFFF"/>
                </a:solidFill>
                <a:latin typeface="Trebuchet MS"/>
                <a:cs typeface="Trebuchet MS"/>
              </a:rPr>
              <a:t>SÜRDÜRÜLEBİLİR</a:t>
            </a:r>
            <a:r>
              <a:rPr sz="3100" b="0" spc="-190" dirty="0">
                <a:solidFill>
                  <a:srgbClr val="FFFFFF"/>
                </a:solidFill>
                <a:latin typeface="Trebuchet MS"/>
                <a:cs typeface="Trebuchet MS"/>
              </a:rPr>
              <a:t> </a:t>
            </a:r>
            <a:r>
              <a:rPr sz="3100" b="0" dirty="0">
                <a:solidFill>
                  <a:srgbClr val="FFFFFF"/>
                </a:solidFill>
                <a:latin typeface="Trebuchet MS"/>
                <a:cs typeface="Trebuchet MS"/>
              </a:rPr>
              <a:t>İNSAN</a:t>
            </a:r>
            <a:r>
              <a:rPr sz="3100" b="0" spc="-150" dirty="0">
                <a:solidFill>
                  <a:srgbClr val="FFFFFF"/>
                </a:solidFill>
                <a:latin typeface="Trebuchet MS"/>
                <a:cs typeface="Trebuchet MS"/>
              </a:rPr>
              <a:t> </a:t>
            </a:r>
            <a:r>
              <a:rPr sz="3100" b="0" spc="-35" dirty="0">
                <a:solidFill>
                  <a:srgbClr val="FFFFFF"/>
                </a:solidFill>
                <a:latin typeface="Trebuchet MS"/>
                <a:cs typeface="Trebuchet MS"/>
              </a:rPr>
              <a:t>KAYNAKLARI </a:t>
            </a:r>
            <a:r>
              <a:rPr sz="3100" b="0" spc="-10" dirty="0">
                <a:solidFill>
                  <a:srgbClr val="FFFFFF"/>
                </a:solidFill>
                <a:latin typeface="Trebuchet MS"/>
                <a:cs typeface="Trebuchet MS"/>
              </a:rPr>
              <a:t>POLİTİKAMIZ</a:t>
            </a:r>
            <a:endParaRPr sz="3100">
              <a:latin typeface="Trebuchet MS"/>
              <a:cs typeface="Trebuchet MS"/>
            </a:endParaRPr>
          </a:p>
        </p:txBody>
      </p:sp>
      <p:grpSp>
        <p:nvGrpSpPr>
          <p:cNvPr id="4" name="object 4"/>
          <p:cNvGrpSpPr/>
          <p:nvPr/>
        </p:nvGrpSpPr>
        <p:grpSpPr>
          <a:xfrm>
            <a:off x="0" y="1772728"/>
            <a:ext cx="10080625" cy="5426710"/>
            <a:chOff x="0" y="1772728"/>
            <a:chExt cx="10080625" cy="5426710"/>
          </a:xfrm>
        </p:grpSpPr>
        <p:sp>
          <p:nvSpPr>
            <p:cNvPr id="5" name="object 5"/>
            <p:cNvSpPr/>
            <p:nvPr/>
          </p:nvSpPr>
          <p:spPr>
            <a:xfrm>
              <a:off x="0" y="1772728"/>
              <a:ext cx="10080625" cy="5426710"/>
            </a:xfrm>
            <a:custGeom>
              <a:avLst/>
              <a:gdLst/>
              <a:ahLst/>
              <a:cxnLst/>
              <a:rect l="l" t="t" r="r" b="b"/>
              <a:pathLst>
                <a:path w="10080625" h="5426709">
                  <a:moveTo>
                    <a:pt x="10080625" y="0"/>
                  </a:moveTo>
                  <a:lnTo>
                    <a:pt x="0" y="0"/>
                  </a:lnTo>
                  <a:lnTo>
                    <a:pt x="0" y="5426583"/>
                  </a:lnTo>
                  <a:lnTo>
                    <a:pt x="10080625" y="5426583"/>
                  </a:lnTo>
                  <a:lnTo>
                    <a:pt x="10080625" y="0"/>
                  </a:lnTo>
                  <a:close/>
                </a:path>
              </a:pathLst>
            </a:custGeom>
            <a:solidFill>
              <a:srgbClr val="F1F1F1"/>
            </a:solidFill>
          </p:spPr>
          <p:txBody>
            <a:bodyPr wrap="square" lIns="0" tIns="0" rIns="0" bIns="0" rtlCol="0"/>
            <a:lstStyle/>
            <a:p>
              <a:endParaRPr/>
            </a:p>
          </p:txBody>
        </p:sp>
        <p:sp>
          <p:nvSpPr>
            <p:cNvPr id="6" name="object 6"/>
            <p:cNvSpPr/>
            <p:nvPr/>
          </p:nvSpPr>
          <p:spPr>
            <a:xfrm>
              <a:off x="956513" y="2110878"/>
              <a:ext cx="378460" cy="48260"/>
            </a:xfrm>
            <a:custGeom>
              <a:avLst/>
              <a:gdLst/>
              <a:ahLst/>
              <a:cxnLst/>
              <a:rect l="l" t="t" r="r" b="b"/>
              <a:pathLst>
                <a:path w="378459" h="48260">
                  <a:moveTo>
                    <a:pt x="378015" y="0"/>
                  </a:moveTo>
                  <a:lnTo>
                    <a:pt x="0" y="0"/>
                  </a:lnTo>
                  <a:lnTo>
                    <a:pt x="0" y="47994"/>
                  </a:lnTo>
                  <a:lnTo>
                    <a:pt x="378015" y="47994"/>
                  </a:lnTo>
                  <a:lnTo>
                    <a:pt x="378015" y="0"/>
                  </a:lnTo>
                  <a:close/>
                </a:path>
              </a:pathLst>
            </a:custGeom>
            <a:solidFill>
              <a:srgbClr val="000000"/>
            </a:solidFill>
          </p:spPr>
          <p:txBody>
            <a:bodyPr wrap="square" lIns="0" tIns="0" rIns="0" bIns="0" rtlCol="0"/>
            <a:lstStyle/>
            <a:p>
              <a:endParaRPr/>
            </a:p>
          </p:txBody>
        </p:sp>
      </p:grpSp>
      <p:sp>
        <p:nvSpPr>
          <p:cNvPr id="7" name="object 7"/>
          <p:cNvSpPr txBox="1"/>
          <p:nvPr/>
        </p:nvSpPr>
        <p:spPr>
          <a:xfrm>
            <a:off x="1034288" y="2312670"/>
            <a:ext cx="8013065" cy="4423647"/>
          </a:xfrm>
          <a:prstGeom prst="rect">
            <a:avLst/>
          </a:prstGeom>
        </p:spPr>
        <p:txBody>
          <a:bodyPr vert="horz" wrap="square" lIns="0" tIns="47625" rIns="0" bIns="0" rtlCol="0">
            <a:spAutoFit/>
          </a:bodyPr>
          <a:lstStyle/>
          <a:p>
            <a:pPr marL="201295" marR="250190" indent="-189230">
              <a:lnSpc>
                <a:spcPts val="2160"/>
              </a:lnSpc>
              <a:spcBef>
                <a:spcPts val="375"/>
              </a:spcBef>
              <a:buChar char="•"/>
              <a:tabLst>
                <a:tab pos="201295" algn="l"/>
                <a:tab pos="253365" algn="l"/>
              </a:tabLst>
            </a:pPr>
            <a:r>
              <a:rPr sz="2000" dirty="0">
                <a:latin typeface="Arial MT"/>
                <a:cs typeface="Arial MT"/>
              </a:rPr>
              <a:t>	</a:t>
            </a:r>
            <a:r>
              <a:rPr sz="2200" spc="-10" dirty="0">
                <a:latin typeface="Times New Roman" panose="02020603050405020304" pitchFamily="18" charset="0"/>
                <a:cs typeface="Times New Roman" panose="02020603050405020304" pitchFamily="18" charset="0"/>
              </a:rPr>
              <a:t>Kurumsal</a:t>
            </a:r>
            <a:r>
              <a:rPr sz="2200" spc="-130" dirty="0">
                <a:latin typeface="Times New Roman" panose="02020603050405020304" pitchFamily="18" charset="0"/>
                <a:cs typeface="Times New Roman" panose="02020603050405020304" pitchFamily="18" charset="0"/>
              </a:rPr>
              <a:t> </a:t>
            </a:r>
            <a:r>
              <a:rPr sz="2200" spc="-65" dirty="0">
                <a:latin typeface="Times New Roman" panose="02020603050405020304" pitchFamily="18" charset="0"/>
                <a:cs typeface="Times New Roman" panose="02020603050405020304" pitchFamily="18" charset="0"/>
              </a:rPr>
              <a:t>değerlerimiz</a:t>
            </a:r>
            <a:r>
              <a:rPr sz="2200" spc="-15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doğrultusunda</a:t>
            </a:r>
            <a:r>
              <a:rPr sz="2200" spc="-145"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tüm</a:t>
            </a:r>
            <a:r>
              <a:rPr sz="2200" spc="-15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çalışma</a:t>
            </a:r>
            <a:r>
              <a:rPr sz="2200" spc="-145"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arkadaşlarımız</a:t>
            </a:r>
            <a:r>
              <a:rPr sz="2200" spc="-150" dirty="0">
                <a:latin typeface="Times New Roman" panose="02020603050405020304" pitchFamily="18" charset="0"/>
                <a:cs typeface="Times New Roman" panose="02020603050405020304" pitchFamily="18" charset="0"/>
              </a:rPr>
              <a:t> </a:t>
            </a:r>
            <a:r>
              <a:rPr sz="2200" spc="-25" dirty="0">
                <a:latin typeface="Times New Roman" panose="02020603050405020304" pitchFamily="18" charset="0"/>
                <a:cs typeface="Times New Roman" panose="02020603050405020304" pitchFamily="18" charset="0"/>
              </a:rPr>
              <a:t>ile </a:t>
            </a:r>
            <a:r>
              <a:rPr sz="2200" spc="-95" dirty="0">
                <a:latin typeface="Times New Roman" panose="02020603050405020304" pitchFamily="18" charset="0"/>
                <a:cs typeface="Times New Roman" panose="02020603050405020304" pitchFamily="18" charset="0"/>
              </a:rPr>
              <a:t>şeffaf,</a:t>
            </a:r>
            <a:r>
              <a:rPr sz="2200" spc="-150" dirty="0">
                <a:latin typeface="Times New Roman" panose="02020603050405020304" pitchFamily="18" charset="0"/>
                <a:cs typeface="Times New Roman" panose="02020603050405020304" pitchFamily="18" charset="0"/>
              </a:rPr>
              <a:t> </a:t>
            </a:r>
            <a:r>
              <a:rPr sz="2200" spc="-45" dirty="0">
                <a:latin typeface="Times New Roman" panose="02020603050405020304" pitchFamily="18" charset="0"/>
                <a:cs typeface="Times New Roman" panose="02020603050405020304" pitchFamily="18" charset="0"/>
              </a:rPr>
              <a:t>adil</a:t>
            </a:r>
            <a:r>
              <a:rPr sz="2200" spc="-155" dirty="0">
                <a:latin typeface="Times New Roman" panose="02020603050405020304" pitchFamily="18" charset="0"/>
                <a:cs typeface="Times New Roman" panose="02020603050405020304" pitchFamily="18" charset="0"/>
              </a:rPr>
              <a:t> </a:t>
            </a:r>
            <a:r>
              <a:rPr sz="2200" spc="-75" dirty="0">
                <a:latin typeface="Times New Roman" panose="02020603050405020304" pitchFamily="18" charset="0"/>
                <a:cs typeface="Times New Roman" panose="02020603050405020304" pitchFamily="18" charset="0"/>
              </a:rPr>
              <a:t>ve</a:t>
            </a:r>
            <a:r>
              <a:rPr sz="2200" spc="-165" dirty="0">
                <a:latin typeface="Times New Roman" panose="02020603050405020304" pitchFamily="18" charset="0"/>
                <a:cs typeface="Times New Roman" panose="02020603050405020304" pitchFamily="18" charset="0"/>
              </a:rPr>
              <a:t> </a:t>
            </a:r>
            <a:r>
              <a:rPr sz="2200" spc="-40" dirty="0">
                <a:latin typeface="Times New Roman" panose="02020603050405020304" pitchFamily="18" charset="0"/>
                <a:cs typeface="Times New Roman" panose="02020603050405020304" pitchFamily="18" charset="0"/>
              </a:rPr>
              <a:t>güvene</a:t>
            </a:r>
            <a:r>
              <a:rPr sz="2200" spc="-175" dirty="0">
                <a:latin typeface="Times New Roman" panose="02020603050405020304" pitchFamily="18" charset="0"/>
                <a:cs typeface="Times New Roman" panose="02020603050405020304" pitchFamily="18" charset="0"/>
              </a:rPr>
              <a:t> </a:t>
            </a:r>
            <a:r>
              <a:rPr sz="2200" spc="-50" dirty="0">
                <a:latin typeface="Times New Roman" panose="02020603050405020304" pitchFamily="18" charset="0"/>
                <a:cs typeface="Times New Roman" panose="02020603050405020304" pitchFamily="18" charset="0"/>
              </a:rPr>
              <a:t>dayalı</a:t>
            </a:r>
            <a:r>
              <a:rPr sz="2200" spc="-170" dirty="0">
                <a:latin typeface="Times New Roman" panose="02020603050405020304" pitchFamily="18" charset="0"/>
                <a:cs typeface="Times New Roman" panose="02020603050405020304" pitchFamily="18" charset="0"/>
              </a:rPr>
              <a:t> </a:t>
            </a:r>
            <a:r>
              <a:rPr sz="2200" spc="-55" dirty="0">
                <a:latin typeface="Times New Roman" panose="02020603050405020304" pitchFamily="18" charset="0"/>
                <a:cs typeface="Times New Roman" panose="02020603050405020304" pitchFamily="18" charset="0"/>
              </a:rPr>
              <a:t>iletişim</a:t>
            </a:r>
            <a:r>
              <a:rPr sz="2200" spc="-160"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kurmak</a:t>
            </a:r>
            <a:r>
              <a:rPr sz="2200" spc="-165" dirty="0">
                <a:latin typeface="Times New Roman" panose="02020603050405020304" pitchFamily="18" charset="0"/>
                <a:cs typeface="Times New Roman" panose="02020603050405020304" pitchFamily="18" charset="0"/>
              </a:rPr>
              <a:t> </a:t>
            </a:r>
            <a:r>
              <a:rPr sz="2200" spc="-75" dirty="0">
                <a:latin typeface="Times New Roman" panose="02020603050405020304" pitchFamily="18" charset="0"/>
                <a:cs typeface="Times New Roman" panose="02020603050405020304" pitchFamily="18" charset="0"/>
              </a:rPr>
              <a:t>ve</a:t>
            </a:r>
            <a:r>
              <a:rPr sz="2200" spc="-150" dirty="0">
                <a:latin typeface="Times New Roman" panose="02020603050405020304" pitchFamily="18" charset="0"/>
                <a:cs typeface="Times New Roman" panose="02020603050405020304" pitchFamily="18" charset="0"/>
              </a:rPr>
              <a:t> </a:t>
            </a:r>
            <a:r>
              <a:rPr sz="2200" spc="-30" dirty="0">
                <a:latin typeface="Times New Roman" panose="02020603050405020304" pitchFamily="18" charset="0"/>
                <a:cs typeface="Times New Roman" panose="02020603050405020304" pitchFamily="18" charset="0"/>
              </a:rPr>
              <a:t>motivasyon</a:t>
            </a:r>
            <a:r>
              <a:rPr sz="2200" spc="-19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ortamı</a:t>
            </a:r>
            <a:endParaRPr sz="2200" dirty="0">
              <a:latin typeface="Times New Roman" panose="02020603050405020304" pitchFamily="18" charset="0"/>
              <a:cs typeface="Times New Roman" panose="02020603050405020304" pitchFamily="18" charset="0"/>
            </a:endParaRPr>
          </a:p>
          <a:p>
            <a:pPr marL="201295" marR="214629">
              <a:lnSpc>
                <a:spcPts val="2160"/>
              </a:lnSpc>
            </a:pPr>
            <a:r>
              <a:rPr sz="2200" dirty="0">
                <a:latin typeface="Times New Roman" panose="02020603050405020304" pitchFamily="18" charset="0"/>
                <a:cs typeface="Times New Roman" panose="02020603050405020304" pitchFamily="18" charset="0"/>
              </a:rPr>
              <a:t>sağlamak,</a:t>
            </a:r>
            <a:r>
              <a:rPr sz="2200" spc="250" dirty="0">
                <a:latin typeface="Times New Roman" panose="02020603050405020304" pitchFamily="18" charset="0"/>
                <a:cs typeface="Times New Roman" panose="02020603050405020304" pitchFamily="18" charset="0"/>
              </a:rPr>
              <a:t> </a:t>
            </a:r>
            <a:r>
              <a:rPr sz="2200" spc="-65" dirty="0">
                <a:latin typeface="Times New Roman" panose="02020603050405020304" pitchFamily="18" charset="0"/>
                <a:cs typeface="Times New Roman" panose="02020603050405020304" pitchFamily="18" charset="0"/>
              </a:rPr>
              <a:t>Vizyonerlik</a:t>
            </a:r>
            <a:r>
              <a:rPr sz="2200" spc="-19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kurumsal</a:t>
            </a:r>
            <a:r>
              <a:rPr sz="2200" spc="-170" dirty="0">
                <a:latin typeface="Times New Roman" panose="02020603050405020304" pitchFamily="18" charset="0"/>
                <a:cs typeface="Times New Roman" panose="02020603050405020304" pitchFamily="18" charset="0"/>
              </a:rPr>
              <a:t> </a:t>
            </a:r>
            <a:r>
              <a:rPr sz="2200" spc="-55" dirty="0">
                <a:latin typeface="Times New Roman" panose="02020603050405020304" pitchFamily="18" charset="0"/>
                <a:cs typeface="Times New Roman" panose="02020603050405020304" pitchFamily="18" charset="0"/>
              </a:rPr>
              <a:t>değerimiz</a:t>
            </a:r>
            <a:r>
              <a:rPr sz="2200" spc="-20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doğrultusunda</a:t>
            </a:r>
            <a:r>
              <a:rPr sz="2200" spc="-18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oluşturulan </a:t>
            </a:r>
            <a:r>
              <a:rPr sz="2200" spc="-95" dirty="0">
                <a:latin typeface="Times New Roman" panose="02020603050405020304" pitchFamily="18" charset="0"/>
                <a:cs typeface="Times New Roman" panose="02020603050405020304" pitchFamily="18" charset="0"/>
              </a:rPr>
              <a:t>stratejik</a:t>
            </a:r>
            <a:r>
              <a:rPr sz="2200" spc="-135" dirty="0">
                <a:latin typeface="Times New Roman" panose="02020603050405020304" pitchFamily="18" charset="0"/>
                <a:cs typeface="Times New Roman" panose="02020603050405020304" pitchFamily="18" charset="0"/>
              </a:rPr>
              <a:t> </a:t>
            </a:r>
            <a:r>
              <a:rPr sz="2200" spc="-65" dirty="0">
                <a:latin typeface="Times New Roman" panose="02020603050405020304" pitchFamily="18" charset="0"/>
                <a:cs typeface="Times New Roman" panose="02020603050405020304" pitchFamily="18" charset="0"/>
              </a:rPr>
              <a:t>hedeflerimizin</a:t>
            </a:r>
            <a:r>
              <a:rPr sz="2200" spc="-140" dirty="0">
                <a:latin typeface="Times New Roman" panose="02020603050405020304" pitchFamily="18" charset="0"/>
                <a:cs typeface="Times New Roman" panose="02020603050405020304" pitchFamily="18" charset="0"/>
              </a:rPr>
              <a:t> </a:t>
            </a:r>
            <a:r>
              <a:rPr sz="2200" spc="-45" dirty="0">
                <a:latin typeface="Times New Roman" panose="02020603050405020304" pitchFamily="18" charset="0"/>
                <a:cs typeface="Times New Roman" panose="02020603050405020304" pitchFamily="18" charset="0"/>
              </a:rPr>
              <a:t>gerçekleştirilmesine</a:t>
            </a:r>
            <a:r>
              <a:rPr sz="2200" spc="-145" dirty="0">
                <a:latin typeface="Times New Roman" panose="02020603050405020304" pitchFamily="18" charset="0"/>
                <a:cs typeface="Times New Roman" panose="02020603050405020304" pitchFamily="18" charset="0"/>
              </a:rPr>
              <a:t> </a:t>
            </a:r>
            <a:r>
              <a:rPr sz="2200" spc="-55" dirty="0">
                <a:latin typeface="Times New Roman" panose="02020603050405020304" pitchFamily="18" charset="0"/>
                <a:cs typeface="Times New Roman" panose="02020603050405020304" pitchFamily="18" charset="0"/>
              </a:rPr>
              <a:t>yönelik</a:t>
            </a:r>
            <a:r>
              <a:rPr sz="2200" spc="-135" dirty="0">
                <a:latin typeface="Times New Roman" panose="02020603050405020304" pitchFamily="18" charset="0"/>
                <a:cs typeface="Times New Roman" panose="02020603050405020304" pitchFamily="18" charset="0"/>
              </a:rPr>
              <a:t> </a:t>
            </a:r>
            <a:r>
              <a:rPr sz="2200" spc="-25" dirty="0">
                <a:latin typeface="Times New Roman" panose="02020603050405020304" pitchFamily="18" charset="0"/>
                <a:cs typeface="Times New Roman" panose="02020603050405020304" pitchFamily="18" charset="0"/>
              </a:rPr>
              <a:t>tüm </a:t>
            </a:r>
            <a:r>
              <a:rPr sz="2200" spc="-40" dirty="0">
                <a:latin typeface="Times New Roman" panose="02020603050405020304" pitchFamily="18" charset="0"/>
                <a:cs typeface="Times New Roman" panose="02020603050405020304" pitchFamily="18" charset="0"/>
              </a:rPr>
              <a:t>çalışanlarımızın</a:t>
            </a:r>
            <a:r>
              <a:rPr sz="2200" spc="-180" dirty="0">
                <a:latin typeface="Times New Roman" panose="02020603050405020304" pitchFamily="18" charset="0"/>
                <a:cs typeface="Times New Roman" panose="02020603050405020304" pitchFamily="18" charset="0"/>
              </a:rPr>
              <a:t> </a:t>
            </a:r>
            <a:r>
              <a:rPr sz="2200" spc="-45" dirty="0">
                <a:latin typeface="Times New Roman" panose="02020603050405020304" pitchFamily="18" charset="0"/>
                <a:cs typeface="Times New Roman" panose="02020603050405020304" pitchFamily="18" charset="0"/>
              </a:rPr>
              <a:t>gelişimini</a:t>
            </a:r>
            <a:r>
              <a:rPr sz="2200" spc="-175" dirty="0">
                <a:latin typeface="Times New Roman" panose="02020603050405020304" pitchFamily="18" charset="0"/>
                <a:cs typeface="Times New Roman" panose="02020603050405020304" pitchFamily="18" charset="0"/>
              </a:rPr>
              <a:t> </a:t>
            </a:r>
            <a:r>
              <a:rPr sz="2200" spc="-30" dirty="0">
                <a:latin typeface="Times New Roman" panose="02020603050405020304" pitchFamily="18" charset="0"/>
                <a:cs typeface="Times New Roman" panose="02020603050405020304" pitchFamily="18" charset="0"/>
              </a:rPr>
              <a:t>desteklemek</a:t>
            </a:r>
            <a:r>
              <a:rPr sz="2200" spc="-160" dirty="0">
                <a:latin typeface="Times New Roman" panose="02020603050405020304" pitchFamily="18" charset="0"/>
                <a:cs typeface="Times New Roman" panose="02020603050405020304" pitchFamily="18" charset="0"/>
              </a:rPr>
              <a:t> </a:t>
            </a:r>
            <a:r>
              <a:rPr sz="2200" spc="-75" dirty="0">
                <a:latin typeface="Times New Roman" panose="02020603050405020304" pitchFamily="18" charset="0"/>
                <a:cs typeface="Times New Roman" panose="02020603050405020304" pitchFamily="18" charset="0"/>
              </a:rPr>
              <a:t>ve</a:t>
            </a:r>
            <a:r>
              <a:rPr sz="2200" spc="-160" dirty="0">
                <a:latin typeface="Times New Roman" panose="02020603050405020304" pitchFamily="18" charset="0"/>
                <a:cs typeface="Times New Roman" panose="02020603050405020304" pitchFamily="18" charset="0"/>
              </a:rPr>
              <a:t> </a:t>
            </a:r>
            <a:r>
              <a:rPr sz="2200" spc="-75" dirty="0">
                <a:latin typeface="Times New Roman" panose="02020603050405020304" pitchFamily="18" charset="0"/>
                <a:cs typeface="Times New Roman" panose="02020603050405020304" pitchFamily="18" charset="0"/>
              </a:rPr>
              <a:t>eğitimler</a:t>
            </a:r>
            <a:r>
              <a:rPr sz="2200" spc="-15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vermek,</a:t>
            </a:r>
            <a:endParaRPr sz="2200" dirty="0">
              <a:latin typeface="Times New Roman" panose="02020603050405020304" pitchFamily="18" charset="0"/>
              <a:cs typeface="Times New Roman" panose="02020603050405020304" pitchFamily="18" charset="0"/>
            </a:endParaRPr>
          </a:p>
          <a:p>
            <a:pPr marL="201295" marR="549275">
              <a:lnSpc>
                <a:spcPts val="2160"/>
              </a:lnSpc>
            </a:pPr>
            <a:r>
              <a:rPr sz="2200" spc="-30" dirty="0">
                <a:latin typeface="Times New Roman" panose="02020603050405020304" pitchFamily="18" charset="0"/>
                <a:cs typeface="Times New Roman" panose="02020603050405020304" pitchFamily="18" charset="0"/>
              </a:rPr>
              <a:t>Çalışanlarımızın</a:t>
            </a:r>
            <a:r>
              <a:rPr sz="2200" spc="-160" dirty="0">
                <a:latin typeface="Times New Roman" panose="02020603050405020304" pitchFamily="18" charset="0"/>
                <a:cs typeface="Times New Roman" panose="02020603050405020304" pitchFamily="18" charset="0"/>
              </a:rPr>
              <a:t> </a:t>
            </a:r>
            <a:r>
              <a:rPr sz="2200" spc="-65" dirty="0">
                <a:latin typeface="Times New Roman" panose="02020603050405020304" pitchFamily="18" charset="0"/>
                <a:cs typeface="Times New Roman" panose="02020603050405020304" pitchFamily="18" charset="0"/>
              </a:rPr>
              <a:t>kendilerini</a:t>
            </a:r>
            <a:r>
              <a:rPr sz="2200" spc="-145" dirty="0">
                <a:latin typeface="Times New Roman" panose="02020603050405020304" pitchFamily="18" charset="0"/>
                <a:cs typeface="Times New Roman" panose="02020603050405020304" pitchFamily="18" charset="0"/>
              </a:rPr>
              <a:t> </a:t>
            </a:r>
            <a:r>
              <a:rPr sz="2200" spc="-60" dirty="0">
                <a:latin typeface="Times New Roman" panose="02020603050405020304" pitchFamily="18" charset="0"/>
                <a:cs typeface="Times New Roman" panose="02020603050405020304" pitchFamily="18" charset="0"/>
              </a:rPr>
              <a:t>güvende,</a:t>
            </a:r>
            <a:r>
              <a:rPr sz="2200" spc="-155" dirty="0">
                <a:latin typeface="Times New Roman" panose="02020603050405020304" pitchFamily="18" charset="0"/>
                <a:cs typeface="Times New Roman" panose="02020603050405020304" pitchFamily="18" charset="0"/>
              </a:rPr>
              <a:t> </a:t>
            </a:r>
            <a:r>
              <a:rPr sz="2200" spc="-50" dirty="0">
                <a:latin typeface="Times New Roman" panose="02020603050405020304" pitchFamily="18" charset="0"/>
                <a:cs typeface="Times New Roman" panose="02020603050405020304" pitchFamily="18" charset="0"/>
              </a:rPr>
              <a:t>huzurlu,</a:t>
            </a:r>
            <a:r>
              <a:rPr sz="2200" spc="-120" dirty="0">
                <a:latin typeface="Times New Roman" panose="02020603050405020304" pitchFamily="18" charset="0"/>
                <a:cs typeface="Times New Roman" panose="02020603050405020304" pitchFamily="18" charset="0"/>
              </a:rPr>
              <a:t> </a:t>
            </a:r>
            <a:r>
              <a:rPr sz="2200" spc="-60" dirty="0">
                <a:latin typeface="Times New Roman" panose="02020603050405020304" pitchFamily="18" charset="0"/>
                <a:cs typeface="Times New Roman" panose="02020603050405020304" pitchFamily="18" charset="0"/>
              </a:rPr>
              <a:t>değerli</a:t>
            </a:r>
            <a:r>
              <a:rPr sz="2200" spc="-130" dirty="0">
                <a:latin typeface="Times New Roman" panose="02020603050405020304" pitchFamily="18" charset="0"/>
                <a:cs typeface="Times New Roman" panose="02020603050405020304" pitchFamily="18" charset="0"/>
              </a:rPr>
              <a:t> </a:t>
            </a:r>
            <a:r>
              <a:rPr sz="2200" spc="-75" dirty="0">
                <a:latin typeface="Times New Roman" panose="02020603050405020304" pitchFamily="18" charset="0"/>
                <a:cs typeface="Times New Roman" panose="02020603050405020304" pitchFamily="18" charset="0"/>
              </a:rPr>
              <a:t>ve</a:t>
            </a:r>
            <a:r>
              <a:rPr sz="2200" spc="-13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mutlu </a:t>
            </a:r>
            <a:r>
              <a:rPr sz="2200" spc="-40" dirty="0">
                <a:latin typeface="Times New Roman" panose="02020603050405020304" pitchFamily="18" charset="0"/>
                <a:cs typeface="Times New Roman" panose="02020603050405020304" pitchFamily="18" charset="0"/>
              </a:rPr>
              <a:t>hissetmelerini</a:t>
            </a:r>
            <a:r>
              <a:rPr sz="2200" spc="-17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sağlayacak</a:t>
            </a:r>
            <a:r>
              <a:rPr sz="2200" spc="-160" dirty="0">
                <a:latin typeface="Times New Roman" panose="02020603050405020304" pitchFamily="18" charset="0"/>
                <a:cs typeface="Times New Roman" panose="02020603050405020304" pitchFamily="18" charset="0"/>
              </a:rPr>
              <a:t> </a:t>
            </a:r>
            <a:r>
              <a:rPr sz="2200" spc="-30" dirty="0">
                <a:latin typeface="Times New Roman" panose="02020603050405020304" pitchFamily="18" charset="0"/>
                <a:cs typeface="Times New Roman" panose="02020603050405020304" pitchFamily="18" charset="0"/>
              </a:rPr>
              <a:t>sistemler</a:t>
            </a:r>
            <a:r>
              <a:rPr sz="2200" spc="-125"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kurmak</a:t>
            </a:r>
            <a:r>
              <a:rPr sz="2200" spc="-160" dirty="0">
                <a:latin typeface="Times New Roman" panose="02020603050405020304" pitchFamily="18" charset="0"/>
                <a:cs typeface="Times New Roman" panose="02020603050405020304" pitchFamily="18" charset="0"/>
              </a:rPr>
              <a:t> </a:t>
            </a:r>
            <a:r>
              <a:rPr sz="2200" spc="-75" dirty="0">
                <a:latin typeface="Times New Roman" panose="02020603050405020304" pitchFamily="18" charset="0"/>
                <a:cs typeface="Times New Roman" panose="02020603050405020304" pitchFamily="18" charset="0"/>
              </a:rPr>
              <a:t>ve</a:t>
            </a:r>
            <a:r>
              <a:rPr sz="2200" spc="-145" dirty="0">
                <a:latin typeface="Times New Roman" panose="02020603050405020304" pitchFamily="18" charset="0"/>
                <a:cs typeface="Times New Roman" panose="02020603050405020304" pitchFamily="18" charset="0"/>
              </a:rPr>
              <a:t> </a:t>
            </a:r>
            <a:r>
              <a:rPr sz="2200" spc="-40" dirty="0">
                <a:latin typeface="Times New Roman" panose="02020603050405020304" pitchFamily="18" charset="0"/>
                <a:cs typeface="Times New Roman" panose="02020603050405020304" pitchFamily="18" charset="0"/>
              </a:rPr>
              <a:t>sürekli</a:t>
            </a:r>
            <a:r>
              <a:rPr sz="2200" spc="-145"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iyileştirmek,</a:t>
            </a:r>
            <a:endParaRPr sz="2200" dirty="0">
              <a:latin typeface="Times New Roman" panose="02020603050405020304" pitchFamily="18" charset="0"/>
              <a:cs typeface="Times New Roman" panose="02020603050405020304" pitchFamily="18" charset="0"/>
            </a:endParaRPr>
          </a:p>
          <a:p>
            <a:pPr marL="201295" marR="720725" indent="-189230">
              <a:lnSpc>
                <a:spcPct val="90000"/>
              </a:lnSpc>
              <a:spcBef>
                <a:spcPts val="775"/>
              </a:spcBef>
              <a:buChar char="•"/>
              <a:tabLst>
                <a:tab pos="201295" algn="l"/>
                <a:tab pos="306705" algn="l"/>
              </a:tabLst>
            </a:pPr>
            <a:r>
              <a:rPr sz="2200" dirty="0">
                <a:latin typeface="Times New Roman" panose="02020603050405020304" pitchFamily="18" charset="0"/>
                <a:cs typeface="Times New Roman" panose="02020603050405020304" pitchFamily="18" charset="0"/>
              </a:rPr>
              <a:t>	</a:t>
            </a:r>
            <a:r>
              <a:rPr lang="tr-TR" sz="2200" spc="-45" dirty="0">
                <a:latin typeface="Times New Roman" panose="02020603050405020304" pitchFamily="18" charset="0"/>
                <a:cs typeface="Times New Roman" panose="02020603050405020304" pitchFamily="18" charset="0"/>
              </a:rPr>
              <a:t> </a:t>
            </a:r>
            <a:r>
              <a:rPr lang="tr-TR" sz="2200" spc="-45" dirty="0" err="1">
                <a:latin typeface="Times New Roman" panose="02020603050405020304" pitchFamily="18" charset="0"/>
                <a:cs typeface="Times New Roman" panose="02020603050405020304" pitchFamily="18" charset="0"/>
              </a:rPr>
              <a:t>Annabella</a:t>
            </a:r>
            <a:r>
              <a:rPr lang="tr-TR" sz="2200" spc="-45" dirty="0">
                <a:latin typeface="Times New Roman" panose="02020603050405020304" pitchFamily="18" charset="0"/>
                <a:cs typeface="Times New Roman" panose="02020603050405020304" pitchFamily="18" charset="0"/>
              </a:rPr>
              <a:t> </a:t>
            </a:r>
            <a:r>
              <a:rPr lang="tr-TR" sz="2200" spc="-45" dirty="0" err="1">
                <a:latin typeface="Times New Roman" panose="02020603050405020304" pitchFamily="18" charset="0"/>
                <a:cs typeface="Times New Roman" panose="02020603050405020304" pitchFamily="18" charset="0"/>
              </a:rPr>
              <a:t>Diamond</a:t>
            </a:r>
            <a:r>
              <a:rPr lang="tr-TR" sz="2200" spc="-45" dirty="0">
                <a:latin typeface="Times New Roman" panose="02020603050405020304" pitchFamily="18" charset="0"/>
                <a:cs typeface="Times New Roman" panose="02020603050405020304" pitchFamily="18" charset="0"/>
              </a:rPr>
              <a:t> </a:t>
            </a:r>
            <a:r>
              <a:rPr lang="tr-TR" sz="2200" spc="-35" dirty="0">
                <a:latin typeface="Times New Roman" panose="02020603050405020304" pitchFamily="18" charset="0"/>
                <a:cs typeface="Times New Roman" panose="02020603050405020304" pitchFamily="18" charset="0"/>
              </a:rPr>
              <a:t>Hotel</a:t>
            </a:r>
            <a:r>
              <a:rPr lang="tr-TR" sz="2200" spc="-130" dirty="0">
                <a:latin typeface="Times New Roman" panose="02020603050405020304" pitchFamily="18" charset="0"/>
                <a:cs typeface="Times New Roman" panose="02020603050405020304" pitchFamily="18" charset="0"/>
              </a:rPr>
              <a:t>  </a:t>
            </a:r>
            <a:r>
              <a:rPr sz="2200" spc="-75" dirty="0" err="1">
                <a:latin typeface="Times New Roman" panose="02020603050405020304" pitchFamily="18" charset="0"/>
                <a:cs typeface="Times New Roman" panose="02020603050405020304" pitchFamily="18" charset="0"/>
              </a:rPr>
              <a:t>yetkinliklerine</a:t>
            </a:r>
            <a:r>
              <a:rPr sz="2200" spc="-170" dirty="0">
                <a:latin typeface="Times New Roman" panose="02020603050405020304" pitchFamily="18" charset="0"/>
                <a:cs typeface="Times New Roman" panose="02020603050405020304" pitchFamily="18" charset="0"/>
              </a:rPr>
              <a:t> </a:t>
            </a:r>
            <a:r>
              <a:rPr sz="2200" spc="-75" dirty="0">
                <a:latin typeface="Times New Roman" panose="02020603050405020304" pitchFamily="18" charset="0"/>
                <a:cs typeface="Times New Roman" panose="02020603050405020304" pitchFamily="18" charset="0"/>
              </a:rPr>
              <a:t>ve</a:t>
            </a:r>
            <a:r>
              <a:rPr sz="2200" spc="-150" dirty="0">
                <a:latin typeface="Times New Roman" panose="02020603050405020304" pitchFamily="18" charset="0"/>
                <a:cs typeface="Times New Roman" panose="02020603050405020304" pitchFamily="18" charset="0"/>
              </a:rPr>
              <a:t> </a:t>
            </a:r>
            <a:r>
              <a:rPr sz="2200" spc="-20" dirty="0">
                <a:latin typeface="Times New Roman" panose="02020603050405020304" pitchFamily="18" charset="0"/>
                <a:cs typeface="Times New Roman" panose="02020603050405020304" pitchFamily="18" charset="0"/>
              </a:rPr>
              <a:t>pozisyonun</a:t>
            </a:r>
            <a:r>
              <a:rPr sz="2200" spc="-17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gerektirdiği </a:t>
            </a:r>
            <a:r>
              <a:rPr sz="2200" spc="-80" dirty="0">
                <a:latin typeface="Times New Roman" panose="02020603050405020304" pitchFamily="18" charset="0"/>
                <a:cs typeface="Times New Roman" panose="02020603050405020304" pitchFamily="18" charset="0"/>
              </a:rPr>
              <a:t>niteliklere</a:t>
            </a:r>
            <a:r>
              <a:rPr sz="2200" spc="-11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sahip</a:t>
            </a:r>
            <a:r>
              <a:rPr sz="2200" spc="-12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insan</a:t>
            </a:r>
            <a:r>
              <a:rPr sz="2200" spc="-12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gücünü</a:t>
            </a:r>
            <a:r>
              <a:rPr sz="2200" spc="-130" dirty="0">
                <a:latin typeface="Times New Roman" panose="02020603050405020304" pitchFamily="18" charset="0"/>
                <a:cs typeface="Times New Roman" panose="02020603050405020304" pitchFamily="18" charset="0"/>
              </a:rPr>
              <a:t> </a:t>
            </a:r>
            <a:r>
              <a:rPr sz="2200" spc="-50" dirty="0">
                <a:latin typeface="Times New Roman" panose="02020603050405020304" pitchFamily="18" charset="0"/>
                <a:cs typeface="Times New Roman" panose="02020603050405020304" pitchFamily="18" charset="0"/>
              </a:rPr>
              <a:t>bünyemize</a:t>
            </a:r>
            <a:r>
              <a:rPr sz="2200" spc="-135" dirty="0">
                <a:latin typeface="Times New Roman" panose="02020603050405020304" pitchFamily="18" charset="0"/>
                <a:cs typeface="Times New Roman" panose="02020603050405020304" pitchFamily="18" charset="0"/>
              </a:rPr>
              <a:t> </a:t>
            </a:r>
            <a:r>
              <a:rPr sz="2200" spc="-50" dirty="0">
                <a:latin typeface="Times New Roman" panose="02020603050405020304" pitchFamily="18" charset="0"/>
                <a:cs typeface="Times New Roman" panose="02020603050405020304" pitchFamily="18" charset="0"/>
              </a:rPr>
              <a:t>kazandırmak,</a:t>
            </a:r>
            <a:r>
              <a:rPr sz="2200" spc="-14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Kendisini </a:t>
            </a:r>
            <a:r>
              <a:rPr sz="2200" spc="-40" dirty="0">
                <a:latin typeface="Times New Roman" panose="02020603050405020304" pitchFamily="18" charset="0"/>
                <a:cs typeface="Times New Roman" panose="02020603050405020304" pitchFamily="18" charset="0"/>
              </a:rPr>
              <a:t>sürekli</a:t>
            </a:r>
            <a:r>
              <a:rPr sz="2200" spc="-145" dirty="0">
                <a:latin typeface="Times New Roman" panose="02020603050405020304" pitchFamily="18" charset="0"/>
                <a:cs typeface="Times New Roman" panose="02020603050405020304" pitchFamily="18" charset="0"/>
              </a:rPr>
              <a:t> </a:t>
            </a:r>
            <a:r>
              <a:rPr sz="2200" spc="-70" dirty="0">
                <a:latin typeface="Times New Roman" panose="02020603050405020304" pitchFamily="18" charset="0"/>
                <a:cs typeface="Times New Roman" panose="02020603050405020304" pitchFamily="18" charset="0"/>
              </a:rPr>
              <a:t>geliştiren,</a:t>
            </a:r>
            <a:r>
              <a:rPr sz="2200" spc="-135" dirty="0">
                <a:latin typeface="Times New Roman" panose="02020603050405020304" pitchFamily="18" charset="0"/>
                <a:cs typeface="Times New Roman" panose="02020603050405020304" pitchFamily="18" charset="0"/>
              </a:rPr>
              <a:t> </a:t>
            </a:r>
            <a:r>
              <a:rPr sz="2200" spc="-80" dirty="0">
                <a:latin typeface="Times New Roman" panose="02020603050405020304" pitchFamily="18" charset="0"/>
                <a:cs typeface="Times New Roman" panose="02020603050405020304" pitchFamily="18" charset="0"/>
              </a:rPr>
              <a:t>yenilikçi,</a:t>
            </a:r>
            <a:r>
              <a:rPr sz="2200" spc="-155" dirty="0">
                <a:latin typeface="Times New Roman" panose="02020603050405020304" pitchFamily="18" charset="0"/>
                <a:cs typeface="Times New Roman" panose="02020603050405020304" pitchFamily="18" charset="0"/>
              </a:rPr>
              <a:t> </a:t>
            </a:r>
            <a:r>
              <a:rPr sz="2200" spc="-80" dirty="0">
                <a:latin typeface="Times New Roman" panose="02020603050405020304" pitchFamily="18" charset="0"/>
                <a:cs typeface="Times New Roman" panose="02020603050405020304" pitchFamily="18" charset="0"/>
              </a:rPr>
              <a:t>yaratıcı</a:t>
            </a:r>
            <a:r>
              <a:rPr sz="2200" spc="-180" dirty="0">
                <a:latin typeface="Times New Roman" panose="02020603050405020304" pitchFamily="18" charset="0"/>
                <a:cs typeface="Times New Roman" panose="02020603050405020304" pitchFamily="18" charset="0"/>
              </a:rPr>
              <a:t> </a:t>
            </a:r>
            <a:r>
              <a:rPr sz="2200" spc="-100" dirty="0">
                <a:latin typeface="Times New Roman" panose="02020603050405020304" pitchFamily="18" charset="0"/>
                <a:cs typeface="Times New Roman" panose="02020603050405020304" pitchFamily="18" charset="0"/>
              </a:rPr>
              <a:t>fikirler</a:t>
            </a:r>
            <a:r>
              <a:rPr sz="2200" spc="-120" dirty="0">
                <a:latin typeface="Times New Roman" panose="02020603050405020304" pitchFamily="18" charset="0"/>
                <a:cs typeface="Times New Roman" panose="02020603050405020304" pitchFamily="18" charset="0"/>
              </a:rPr>
              <a:t> </a:t>
            </a:r>
            <a:r>
              <a:rPr sz="2200" spc="-80" dirty="0">
                <a:latin typeface="Times New Roman" panose="02020603050405020304" pitchFamily="18" charset="0"/>
                <a:cs typeface="Times New Roman" panose="02020603050405020304" pitchFamily="18" charset="0"/>
              </a:rPr>
              <a:t>üreten,</a:t>
            </a:r>
            <a:r>
              <a:rPr sz="2200" spc="-150"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tüm</a:t>
            </a:r>
            <a:r>
              <a:rPr sz="2200" spc="-14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bunları</a:t>
            </a:r>
            <a:endParaRPr sz="2200" dirty="0">
              <a:latin typeface="Times New Roman" panose="02020603050405020304" pitchFamily="18" charset="0"/>
              <a:cs typeface="Times New Roman" panose="02020603050405020304" pitchFamily="18" charset="0"/>
            </a:endParaRPr>
          </a:p>
          <a:p>
            <a:pPr marL="201295" marR="369570">
              <a:lnSpc>
                <a:spcPts val="2160"/>
              </a:lnSpc>
              <a:spcBef>
                <a:spcPts val="30"/>
              </a:spcBef>
            </a:pPr>
            <a:r>
              <a:rPr sz="2200" spc="-60" dirty="0">
                <a:latin typeface="Times New Roman" panose="02020603050405020304" pitchFamily="18" charset="0"/>
                <a:cs typeface="Times New Roman" panose="02020603050405020304" pitchFamily="18" charset="0"/>
              </a:rPr>
              <a:t>gerçekleştirirken</a:t>
            </a:r>
            <a:r>
              <a:rPr sz="2200" spc="-165" dirty="0">
                <a:latin typeface="Times New Roman" panose="02020603050405020304" pitchFamily="18" charset="0"/>
                <a:cs typeface="Times New Roman" panose="02020603050405020304" pitchFamily="18" charset="0"/>
              </a:rPr>
              <a:t> </a:t>
            </a:r>
            <a:r>
              <a:rPr sz="2200" spc="-55" dirty="0">
                <a:latin typeface="Times New Roman" panose="02020603050405020304" pitchFamily="18" charset="0"/>
                <a:cs typeface="Times New Roman" panose="02020603050405020304" pitchFamily="18" charset="0"/>
              </a:rPr>
              <a:t>çevre</a:t>
            </a:r>
            <a:r>
              <a:rPr sz="2200" spc="-170" dirty="0">
                <a:latin typeface="Times New Roman" panose="02020603050405020304" pitchFamily="18" charset="0"/>
                <a:cs typeface="Times New Roman" panose="02020603050405020304" pitchFamily="18" charset="0"/>
              </a:rPr>
              <a:t> </a:t>
            </a:r>
            <a:r>
              <a:rPr sz="2200" spc="-75" dirty="0">
                <a:latin typeface="Times New Roman" panose="02020603050405020304" pitchFamily="18" charset="0"/>
                <a:cs typeface="Times New Roman" panose="02020603050405020304" pitchFamily="18" charset="0"/>
              </a:rPr>
              <a:t>ve</a:t>
            </a:r>
            <a:r>
              <a:rPr sz="2200" spc="-160" dirty="0">
                <a:latin typeface="Times New Roman" panose="02020603050405020304" pitchFamily="18" charset="0"/>
                <a:cs typeface="Times New Roman" panose="02020603050405020304" pitchFamily="18" charset="0"/>
              </a:rPr>
              <a:t> </a:t>
            </a:r>
            <a:r>
              <a:rPr sz="2200" spc="-25" dirty="0">
                <a:latin typeface="Times New Roman" panose="02020603050405020304" pitchFamily="18" charset="0"/>
                <a:cs typeface="Times New Roman" panose="02020603050405020304" pitchFamily="18" charset="0"/>
              </a:rPr>
              <a:t>topluma</a:t>
            </a:r>
            <a:r>
              <a:rPr sz="2200" spc="-150"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karşı</a:t>
            </a:r>
            <a:r>
              <a:rPr sz="2200" spc="-150" dirty="0">
                <a:latin typeface="Times New Roman" panose="02020603050405020304" pitchFamily="18" charset="0"/>
                <a:cs typeface="Times New Roman" panose="02020603050405020304" pitchFamily="18" charset="0"/>
              </a:rPr>
              <a:t> </a:t>
            </a:r>
            <a:r>
              <a:rPr sz="2200" spc="-50" dirty="0">
                <a:latin typeface="Times New Roman" panose="02020603050405020304" pitchFamily="18" charset="0"/>
                <a:cs typeface="Times New Roman" panose="02020603050405020304" pitchFamily="18" charset="0"/>
              </a:rPr>
              <a:t>duyarlı</a:t>
            </a:r>
            <a:r>
              <a:rPr sz="2200" spc="-150" dirty="0">
                <a:latin typeface="Times New Roman" panose="02020603050405020304" pitchFamily="18" charset="0"/>
                <a:cs typeface="Times New Roman" panose="02020603050405020304" pitchFamily="18" charset="0"/>
              </a:rPr>
              <a:t> </a:t>
            </a:r>
            <a:r>
              <a:rPr sz="2200" spc="-70" dirty="0">
                <a:latin typeface="Times New Roman" panose="02020603050405020304" pitchFamily="18" charset="0"/>
                <a:cs typeface="Times New Roman" panose="02020603050405020304" pitchFamily="18" charset="0"/>
              </a:rPr>
              <a:t>hareket</a:t>
            </a:r>
            <a:r>
              <a:rPr sz="2200" spc="-160" dirty="0">
                <a:latin typeface="Times New Roman" panose="02020603050405020304" pitchFamily="18" charset="0"/>
                <a:cs typeface="Times New Roman" panose="02020603050405020304" pitchFamily="18" charset="0"/>
              </a:rPr>
              <a:t> </a:t>
            </a:r>
            <a:r>
              <a:rPr sz="2200" spc="-20" dirty="0">
                <a:latin typeface="Times New Roman" panose="02020603050405020304" pitchFamily="18" charset="0"/>
                <a:cs typeface="Times New Roman" panose="02020603050405020304" pitchFamily="18" charset="0"/>
              </a:rPr>
              <a:t>eden</a:t>
            </a:r>
            <a:r>
              <a:rPr sz="2200" spc="-15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çalışan </a:t>
            </a:r>
            <a:r>
              <a:rPr sz="2200" spc="-40" dirty="0">
                <a:latin typeface="Times New Roman" panose="02020603050405020304" pitchFamily="18" charset="0"/>
                <a:cs typeface="Times New Roman" panose="02020603050405020304" pitchFamily="18" charset="0"/>
              </a:rPr>
              <a:t>başarılarını</a:t>
            </a:r>
            <a:r>
              <a:rPr sz="2200" spc="-180" dirty="0">
                <a:latin typeface="Times New Roman" panose="02020603050405020304" pitchFamily="18" charset="0"/>
                <a:cs typeface="Times New Roman" panose="02020603050405020304" pitchFamily="18" charset="0"/>
              </a:rPr>
              <a:t> </a:t>
            </a:r>
            <a:r>
              <a:rPr sz="2200" spc="-30" dirty="0">
                <a:latin typeface="Times New Roman" panose="02020603050405020304" pitchFamily="18" charset="0"/>
                <a:cs typeface="Times New Roman" panose="02020603050405020304" pitchFamily="18" charset="0"/>
              </a:rPr>
              <a:t>ödüllendirmek,</a:t>
            </a:r>
            <a:r>
              <a:rPr sz="2200" spc="25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Bu</a:t>
            </a:r>
            <a:r>
              <a:rPr sz="2200" spc="-170" dirty="0">
                <a:latin typeface="Times New Roman" panose="02020603050405020304" pitchFamily="18" charset="0"/>
                <a:cs typeface="Times New Roman" panose="02020603050405020304" pitchFamily="18" charset="0"/>
              </a:rPr>
              <a:t> </a:t>
            </a:r>
            <a:r>
              <a:rPr sz="2200" spc="-75" dirty="0">
                <a:latin typeface="Times New Roman" panose="02020603050405020304" pitchFamily="18" charset="0"/>
                <a:cs typeface="Times New Roman" panose="02020603050405020304" pitchFamily="18" charset="0"/>
              </a:rPr>
              <a:t>politika,</a:t>
            </a:r>
            <a:r>
              <a:rPr sz="2200" spc="-165"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tüm</a:t>
            </a:r>
            <a:r>
              <a:rPr sz="2200" spc="-180" dirty="0">
                <a:latin typeface="Times New Roman" panose="02020603050405020304" pitchFamily="18" charset="0"/>
                <a:cs typeface="Times New Roman" panose="02020603050405020304" pitchFamily="18" charset="0"/>
              </a:rPr>
              <a:t> </a:t>
            </a:r>
            <a:r>
              <a:rPr sz="2200" spc="-50" dirty="0">
                <a:latin typeface="Times New Roman" panose="02020603050405020304" pitchFamily="18" charset="0"/>
                <a:cs typeface="Times New Roman" panose="02020603050405020304" pitchFamily="18" charset="0"/>
              </a:rPr>
              <a:t>çalışanlar,</a:t>
            </a:r>
            <a:r>
              <a:rPr sz="2200" spc="-18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stajyerler,</a:t>
            </a:r>
            <a:endParaRPr sz="2200" dirty="0">
              <a:latin typeface="Times New Roman" panose="02020603050405020304" pitchFamily="18" charset="0"/>
              <a:cs typeface="Times New Roman" panose="02020603050405020304" pitchFamily="18" charset="0"/>
            </a:endParaRPr>
          </a:p>
          <a:p>
            <a:pPr marL="201295">
              <a:lnSpc>
                <a:spcPts val="2010"/>
              </a:lnSpc>
            </a:pPr>
            <a:r>
              <a:rPr sz="2200" spc="-35" dirty="0">
                <a:latin typeface="Times New Roman" panose="02020603050405020304" pitchFamily="18" charset="0"/>
                <a:cs typeface="Times New Roman" panose="02020603050405020304" pitchFamily="18" charset="0"/>
              </a:rPr>
              <a:t>acente</a:t>
            </a:r>
            <a:r>
              <a:rPr sz="2200" spc="-180" dirty="0">
                <a:latin typeface="Times New Roman" panose="02020603050405020304" pitchFamily="18" charset="0"/>
                <a:cs typeface="Times New Roman" panose="02020603050405020304" pitchFamily="18" charset="0"/>
              </a:rPr>
              <a:t> </a:t>
            </a:r>
            <a:r>
              <a:rPr sz="2200" spc="-25" dirty="0" err="1">
                <a:latin typeface="Times New Roman" panose="02020603050405020304" pitchFamily="18" charset="0"/>
                <a:cs typeface="Times New Roman" panose="02020603050405020304" pitchFamily="18" charset="0"/>
              </a:rPr>
              <a:t>çalışanları</a:t>
            </a:r>
            <a:r>
              <a:rPr sz="2200" spc="-155" dirty="0">
                <a:latin typeface="Times New Roman" panose="02020603050405020304" pitchFamily="18" charset="0"/>
                <a:cs typeface="Times New Roman" panose="02020603050405020304" pitchFamily="18" charset="0"/>
              </a:rPr>
              <a:t> </a:t>
            </a:r>
            <a:r>
              <a:rPr lang="tr-TR" sz="2200" spc="-45" dirty="0" err="1">
                <a:latin typeface="Times New Roman" panose="02020603050405020304" pitchFamily="18" charset="0"/>
                <a:cs typeface="Times New Roman" panose="02020603050405020304" pitchFamily="18" charset="0"/>
              </a:rPr>
              <a:t>Annabella</a:t>
            </a:r>
            <a:r>
              <a:rPr lang="tr-TR" sz="2200" spc="-45" dirty="0">
                <a:latin typeface="Times New Roman" panose="02020603050405020304" pitchFamily="18" charset="0"/>
                <a:cs typeface="Times New Roman" panose="02020603050405020304" pitchFamily="18" charset="0"/>
              </a:rPr>
              <a:t> </a:t>
            </a:r>
            <a:r>
              <a:rPr lang="tr-TR" sz="2200" spc="-45" dirty="0" err="1">
                <a:latin typeface="Times New Roman" panose="02020603050405020304" pitchFamily="18" charset="0"/>
                <a:cs typeface="Times New Roman" panose="02020603050405020304" pitchFamily="18" charset="0"/>
              </a:rPr>
              <a:t>Diamond</a:t>
            </a:r>
            <a:r>
              <a:rPr lang="tr-TR" sz="2200" spc="-45" dirty="0">
                <a:latin typeface="Times New Roman" panose="02020603050405020304" pitchFamily="18" charset="0"/>
                <a:cs typeface="Times New Roman" panose="02020603050405020304" pitchFamily="18" charset="0"/>
              </a:rPr>
              <a:t> </a:t>
            </a:r>
            <a:r>
              <a:rPr lang="tr-TR" sz="2200" spc="-35" dirty="0">
                <a:latin typeface="Times New Roman" panose="02020603050405020304" pitchFamily="18" charset="0"/>
                <a:cs typeface="Times New Roman" panose="02020603050405020304" pitchFamily="18" charset="0"/>
              </a:rPr>
              <a:t>Hotel</a:t>
            </a:r>
            <a:r>
              <a:rPr lang="tr-TR" sz="2200" spc="-130" dirty="0">
                <a:latin typeface="Times New Roman" panose="02020603050405020304" pitchFamily="18" charset="0"/>
                <a:cs typeface="Times New Roman" panose="02020603050405020304" pitchFamily="18" charset="0"/>
              </a:rPr>
              <a:t> </a:t>
            </a:r>
            <a:r>
              <a:rPr sz="2200" spc="-20" dirty="0" err="1">
                <a:latin typeface="Times New Roman" panose="02020603050405020304" pitchFamily="18" charset="0"/>
                <a:cs typeface="Times New Roman" panose="02020603050405020304" pitchFamily="18" charset="0"/>
              </a:rPr>
              <a:t>adına</a:t>
            </a:r>
            <a:r>
              <a:rPr sz="2200" spc="-17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çalışan</a:t>
            </a:r>
            <a:r>
              <a:rPr sz="2200" spc="-170"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tüm</a:t>
            </a:r>
            <a:r>
              <a:rPr sz="2200" spc="-165" dirty="0">
                <a:latin typeface="Times New Roman" panose="02020603050405020304" pitchFamily="18" charset="0"/>
                <a:cs typeface="Times New Roman" panose="02020603050405020304" pitchFamily="18" charset="0"/>
              </a:rPr>
              <a:t> </a:t>
            </a:r>
            <a:r>
              <a:rPr sz="2200" dirty="0" err="1">
                <a:latin typeface="Times New Roman" panose="02020603050405020304" pitchFamily="18" charset="0"/>
                <a:cs typeface="Times New Roman" panose="02020603050405020304" pitchFamily="18" charset="0"/>
              </a:rPr>
              <a:t>dış</a:t>
            </a:r>
            <a:r>
              <a:rPr sz="2200" spc="-155" dirty="0">
                <a:latin typeface="Times New Roman" panose="02020603050405020304" pitchFamily="18" charset="0"/>
                <a:cs typeface="Times New Roman" panose="02020603050405020304" pitchFamily="18" charset="0"/>
              </a:rPr>
              <a:t> </a:t>
            </a:r>
            <a:r>
              <a:rPr sz="2200" spc="-10" dirty="0" err="1">
                <a:latin typeface="Times New Roman" panose="02020603050405020304" pitchFamily="18" charset="0"/>
                <a:cs typeface="Times New Roman" panose="02020603050405020304" pitchFamily="18" charset="0"/>
              </a:rPr>
              <a:t>kaynaklı</a:t>
            </a:r>
            <a:r>
              <a:rPr lang="tr-TR" sz="2200" dirty="0">
                <a:latin typeface="Times New Roman" panose="02020603050405020304" pitchFamily="18" charset="0"/>
                <a:cs typeface="Times New Roman" panose="02020603050405020304" pitchFamily="18" charset="0"/>
              </a:rPr>
              <a:t> </a:t>
            </a:r>
            <a:r>
              <a:rPr sz="2200" spc="-65" dirty="0" err="1">
                <a:latin typeface="Times New Roman" panose="02020603050405020304" pitchFamily="18" charset="0"/>
                <a:cs typeface="Times New Roman" panose="02020603050405020304" pitchFamily="18" charset="0"/>
              </a:rPr>
              <a:t>hizmet</a:t>
            </a:r>
            <a:r>
              <a:rPr sz="2200" spc="-160"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sağlayıcılar</a:t>
            </a:r>
            <a:r>
              <a:rPr sz="2200" spc="-155" dirty="0">
                <a:latin typeface="Times New Roman" panose="02020603050405020304" pitchFamily="18" charset="0"/>
                <a:cs typeface="Times New Roman" panose="02020603050405020304" pitchFamily="18" charset="0"/>
              </a:rPr>
              <a:t> </a:t>
            </a:r>
            <a:r>
              <a:rPr sz="2200" spc="-70" dirty="0">
                <a:latin typeface="Times New Roman" panose="02020603050405020304" pitchFamily="18" charset="0"/>
                <a:cs typeface="Times New Roman" panose="02020603050405020304" pitchFamily="18" charset="0"/>
              </a:rPr>
              <a:t>ve</a:t>
            </a:r>
            <a:r>
              <a:rPr sz="2200" spc="-160" dirty="0">
                <a:latin typeface="Times New Roman" panose="02020603050405020304" pitchFamily="18" charset="0"/>
                <a:cs typeface="Times New Roman" panose="02020603050405020304" pitchFamily="18" charset="0"/>
              </a:rPr>
              <a:t> </a:t>
            </a:r>
            <a:r>
              <a:rPr sz="2200" spc="-70" dirty="0">
                <a:latin typeface="Times New Roman" panose="02020603050405020304" pitchFamily="18" charset="0"/>
                <a:cs typeface="Times New Roman" panose="02020603050405020304" pitchFamily="18" charset="0"/>
              </a:rPr>
              <a:t>tedarikçiler</a:t>
            </a:r>
            <a:r>
              <a:rPr sz="2200" spc="-165" dirty="0">
                <a:latin typeface="Times New Roman" panose="02020603050405020304" pitchFamily="18" charset="0"/>
                <a:cs typeface="Times New Roman" panose="02020603050405020304" pitchFamily="18" charset="0"/>
              </a:rPr>
              <a:t> </a:t>
            </a:r>
            <a:r>
              <a:rPr sz="2200" spc="-45" dirty="0">
                <a:latin typeface="Times New Roman" panose="02020603050405020304" pitchFamily="18" charset="0"/>
                <a:cs typeface="Times New Roman" panose="02020603050405020304" pitchFamily="18" charset="0"/>
              </a:rPr>
              <a:t>için</a:t>
            </a:r>
            <a:r>
              <a:rPr sz="2200" spc="-16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geçerlidir.</a:t>
            </a:r>
            <a:endParaRPr sz="2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009519" y="375107"/>
            <a:ext cx="4387215" cy="2679065"/>
            <a:chOff x="3009519" y="375107"/>
            <a:chExt cx="4387215" cy="2679065"/>
          </a:xfrm>
        </p:grpSpPr>
        <p:sp>
          <p:nvSpPr>
            <p:cNvPr id="3" name="object 3"/>
            <p:cNvSpPr/>
            <p:nvPr/>
          </p:nvSpPr>
          <p:spPr>
            <a:xfrm>
              <a:off x="3019044" y="1227455"/>
              <a:ext cx="4368165" cy="1816735"/>
            </a:xfrm>
            <a:custGeom>
              <a:avLst/>
              <a:gdLst/>
              <a:ahLst/>
              <a:cxnLst/>
              <a:rect l="l" t="t" r="r" b="b"/>
              <a:pathLst>
                <a:path w="4368165" h="1816735">
                  <a:moveTo>
                    <a:pt x="2183892" y="0"/>
                  </a:moveTo>
                  <a:lnTo>
                    <a:pt x="2183892" y="908304"/>
                  </a:lnTo>
                  <a:lnTo>
                    <a:pt x="1905889" y="908304"/>
                  </a:lnTo>
                </a:path>
                <a:path w="4368165" h="1816735">
                  <a:moveTo>
                    <a:pt x="2183892" y="0"/>
                  </a:moveTo>
                  <a:lnTo>
                    <a:pt x="2183892" y="1620012"/>
                  </a:lnTo>
                  <a:lnTo>
                    <a:pt x="4367910" y="1620012"/>
                  </a:lnTo>
                  <a:lnTo>
                    <a:pt x="4367910" y="1816735"/>
                  </a:lnTo>
                </a:path>
                <a:path w="4368165" h="1816735">
                  <a:moveTo>
                    <a:pt x="2183892" y="0"/>
                  </a:moveTo>
                  <a:lnTo>
                    <a:pt x="2183892" y="1816735"/>
                  </a:lnTo>
                </a:path>
                <a:path w="4368165" h="1816735">
                  <a:moveTo>
                    <a:pt x="2183892" y="0"/>
                  </a:moveTo>
                  <a:lnTo>
                    <a:pt x="2183892" y="1620012"/>
                  </a:lnTo>
                  <a:lnTo>
                    <a:pt x="0" y="1620012"/>
                  </a:lnTo>
                  <a:lnTo>
                    <a:pt x="0" y="1816735"/>
                  </a:lnTo>
                </a:path>
              </a:pathLst>
            </a:custGeom>
            <a:ln w="19050">
              <a:solidFill>
                <a:srgbClr val="0D4A66"/>
              </a:solidFill>
            </a:ln>
          </p:spPr>
          <p:txBody>
            <a:bodyPr wrap="square" lIns="0" tIns="0" rIns="0" bIns="0" rtlCol="0"/>
            <a:lstStyle/>
            <a:p>
              <a:endParaRPr/>
            </a:p>
          </p:txBody>
        </p:sp>
        <p:sp>
          <p:nvSpPr>
            <p:cNvPr id="4" name="object 4"/>
            <p:cNvSpPr/>
            <p:nvPr/>
          </p:nvSpPr>
          <p:spPr>
            <a:xfrm>
              <a:off x="4389119" y="384632"/>
              <a:ext cx="1628139" cy="843280"/>
            </a:xfrm>
            <a:custGeom>
              <a:avLst/>
              <a:gdLst/>
              <a:ahLst/>
              <a:cxnLst/>
              <a:rect l="l" t="t" r="r" b="b"/>
              <a:pathLst>
                <a:path w="1628139" h="843280">
                  <a:moveTo>
                    <a:pt x="1627886" y="0"/>
                  </a:moveTo>
                  <a:lnTo>
                    <a:pt x="0" y="0"/>
                  </a:lnTo>
                  <a:lnTo>
                    <a:pt x="0" y="842822"/>
                  </a:lnTo>
                  <a:lnTo>
                    <a:pt x="1627886" y="842822"/>
                  </a:lnTo>
                  <a:lnTo>
                    <a:pt x="1627886" y="0"/>
                  </a:lnTo>
                  <a:close/>
                </a:path>
              </a:pathLst>
            </a:custGeom>
            <a:solidFill>
              <a:srgbClr val="155F82"/>
            </a:solidFill>
          </p:spPr>
          <p:txBody>
            <a:bodyPr wrap="square" lIns="0" tIns="0" rIns="0" bIns="0" rtlCol="0"/>
            <a:lstStyle/>
            <a:p>
              <a:endParaRPr/>
            </a:p>
          </p:txBody>
        </p:sp>
        <p:sp>
          <p:nvSpPr>
            <p:cNvPr id="5" name="object 5"/>
            <p:cNvSpPr/>
            <p:nvPr/>
          </p:nvSpPr>
          <p:spPr>
            <a:xfrm>
              <a:off x="4389119" y="384632"/>
              <a:ext cx="1628139" cy="843280"/>
            </a:xfrm>
            <a:custGeom>
              <a:avLst/>
              <a:gdLst/>
              <a:ahLst/>
              <a:cxnLst/>
              <a:rect l="l" t="t" r="r" b="b"/>
              <a:pathLst>
                <a:path w="1628139" h="843280">
                  <a:moveTo>
                    <a:pt x="0" y="842822"/>
                  </a:moveTo>
                  <a:lnTo>
                    <a:pt x="1627886" y="842822"/>
                  </a:lnTo>
                  <a:lnTo>
                    <a:pt x="1627886" y="0"/>
                  </a:lnTo>
                  <a:lnTo>
                    <a:pt x="0" y="0"/>
                  </a:lnTo>
                  <a:lnTo>
                    <a:pt x="0" y="842822"/>
                  </a:lnTo>
                  <a:close/>
                </a:path>
              </a:pathLst>
            </a:custGeom>
            <a:ln w="19050">
              <a:solidFill>
                <a:srgbClr val="FFFFFF"/>
              </a:solidFill>
            </a:ln>
          </p:spPr>
          <p:txBody>
            <a:bodyPr wrap="square" lIns="0" tIns="0" rIns="0" bIns="0" rtlCol="0"/>
            <a:lstStyle/>
            <a:p>
              <a:endParaRPr/>
            </a:p>
          </p:txBody>
        </p:sp>
        <p:sp>
          <p:nvSpPr>
            <p:cNvPr id="6" name="object 6"/>
            <p:cNvSpPr/>
            <p:nvPr/>
          </p:nvSpPr>
          <p:spPr>
            <a:xfrm>
              <a:off x="4695317" y="924420"/>
              <a:ext cx="1465580" cy="281305"/>
            </a:xfrm>
            <a:custGeom>
              <a:avLst/>
              <a:gdLst/>
              <a:ahLst/>
              <a:cxnLst/>
              <a:rect l="l" t="t" r="r" b="b"/>
              <a:pathLst>
                <a:path w="1465579" h="281305">
                  <a:moveTo>
                    <a:pt x="1465072" y="0"/>
                  </a:moveTo>
                  <a:lnTo>
                    <a:pt x="0" y="0"/>
                  </a:lnTo>
                  <a:lnTo>
                    <a:pt x="0" y="280936"/>
                  </a:lnTo>
                  <a:lnTo>
                    <a:pt x="1465072" y="280936"/>
                  </a:lnTo>
                  <a:lnTo>
                    <a:pt x="1465072" y="0"/>
                  </a:lnTo>
                  <a:close/>
                </a:path>
              </a:pathLst>
            </a:custGeom>
            <a:solidFill>
              <a:srgbClr val="FFFFFF">
                <a:alpha val="90194"/>
              </a:srgbClr>
            </a:solidFill>
          </p:spPr>
          <p:txBody>
            <a:bodyPr wrap="square" lIns="0" tIns="0" rIns="0" bIns="0" rtlCol="0"/>
            <a:lstStyle/>
            <a:p>
              <a:endParaRPr/>
            </a:p>
          </p:txBody>
        </p:sp>
        <p:sp>
          <p:nvSpPr>
            <p:cNvPr id="7" name="object 7"/>
            <p:cNvSpPr/>
            <p:nvPr/>
          </p:nvSpPr>
          <p:spPr>
            <a:xfrm>
              <a:off x="4695317" y="924420"/>
              <a:ext cx="1465580" cy="281305"/>
            </a:xfrm>
            <a:custGeom>
              <a:avLst/>
              <a:gdLst/>
              <a:ahLst/>
              <a:cxnLst/>
              <a:rect l="l" t="t" r="r" b="b"/>
              <a:pathLst>
                <a:path w="1465579" h="281305">
                  <a:moveTo>
                    <a:pt x="0" y="280936"/>
                  </a:moveTo>
                  <a:lnTo>
                    <a:pt x="1465072" y="280936"/>
                  </a:lnTo>
                  <a:lnTo>
                    <a:pt x="1465072" y="0"/>
                  </a:lnTo>
                  <a:lnTo>
                    <a:pt x="0" y="0"/>
                  </a:lnTo>
                  <a:lnTo>
                    <a:pt x="0" y="280936"/>
                  </a:lnTo>
                  <a:close/>
                </a:path>
              </a:pathLst>
            </a:custGeom>
            <a:ln w="19050">
              <a:solidFill>
                <a:srgbClr val="155F82"/>
              </a:solidFill>
            </a:ln>
          </p:spPr>
          <p:txBody>
            <a:bodyPr wrap="square" lIns="0" tIns="0" rIns="0" bIns="0" rtlCol="0"/>
            <a:lstStyle/>
            <a:p>
              <a:endParaRPr/>
            </a:p>
          </p:txBody>
        </p:sp>
      </p:grpSp>
      <p:sp>
        <p:nvSpPr>
          <p:cNvPr id="8" name="object 8"/>
          <p:cNvSpPr txBox="1"/>
          <p:nvPr/>
        </p:nvSpPr>
        <p:spPr>
          <a:xfrm>
            <a:off x="4439588" y="384632"/>
            <a:ext cx="2087957" cy="746358"/>
          </a:xfrm>
          <a:prstGeom prst="rect">
            <a:avLst/>
          </a:prstGeom>
        </p:spPr>
        <p:txBody>
          <a:bodyPr vert="horz" wrap="square" lIns="0" tIns="53340" rIns="0" bIns="0" rtlCol="0">
            <a:spAutoFit/>
          </a:bodyPr>
          <a:lstStyle/>
          <a:p>
            <a:pPr marR="314960" algn="ctr">
              <a:lnSpc>
                <a:spcPct val="100000"/>
              </a:lnSpc>
              <a:spcBef>
                <a:spcPts val="420"/>
              </a:spcBef>
            </a:pPr>
            <a:r>
              <a:rPr sz="1400" spc="-10" dirty="0">
                <a:solidFill>
                  <a:srgbClr val="FFFFFF"/>
                </a:solidFill>
                <a:latin typeface="Times New Roman"/>
                <a:cs typeface="Times New Roman"/>
              </a:rPr>
              <a:t>ÜST</a:t>
            </a:r>
            <a:r>
              <a:rPr sz="1400" spc="-65" dirty="0">
                <a:solidFill>
                  <a:srgbClr val="FFFFFF"/>
                </a:solidFill>
                <a:latin typeface="Times New Roman"/>
                <a:cs typeface="Times New Roman"/>
              </a:rPr>
              <a:t> </a:t>
            </a:r>
            <a:r>
              <a:rPr sz="1400" spc="-10" dirty="0">
                <a:solidFill>
                  <a:srgbClr val="FFFFFF"/>
                </a:solidFill>
                <a:latin typeface="Times New Roman"/>
                <a:cs typeface="Times New Roman"/>
              </a:rPr>
              <a:t>YÖNETİM</a:t>
            </a:r>
            <a:endParaRPr sz="1400" dirty="0">
              <a:latin typeface="Times New Roman"/>
              <a:cs typeface="Times New Roman"/>
            </a:endParaRPr>
          </a:p>
          <a:p>
            <a:pPr marR="314960" algn="ctr">
              <a:lnSpc>
                <a:spcPct val="100000"/>
              </a:lnSpc>
              <a:spcBef>
                <a:spcPts val="325"/>
              </a:spcBef>
            </a:pPr>
            <a:r>
              <a:rPr sz="1400" spc="-10" dirty="0">
                <a:solidFill>
                  <a:srgbClr val="FFFFFF"/>
                </a:solidFill>
                <a:latin typeface="Times New Roman"/>
                <a:cs typeface="Times New Roman"/>
              </a:rPr>
              <a:t>TEMSİLCİSİ</a:t>
            </a:r>
            <a:endParaRPr lang="tr-TR" sz="1400" dirty="0">
              <a:latin typeface="Times New Roman"/>
              <a:cs typeface="Times New Roman"/>
            </a:endParaRPr>
          </a:p>
          <a:p>
            <a:pPr marR="314960" algn="ctr">
              <a:lnSpc>
                <a:spcPct val="100000"/>
              </a:lnSpc>
              <a:spcBef>
                <a:spcPts val="325"/>
              </a:spcBef>
            </a:pPr>
            <a:r>
              <a:rPr lang="tr-TR" sz="1200" b="1" spc="50" dirty="0">
                <a:latin typeface="Trebuchet MS"/>
                <a:cs typeface="Trebuchet MS"/>
              </a:rPr>
              <a:t>   KENAN ALADOĞAN</a:t>
            </a:r>
            <a:endParaRPr sz="1200" b="1" dirty="0">
              <a:latin typeface="Trebuchet MS"/>
              <a:cs typeface="Trebuchet MS"/>
            </a:endParaRPr>
          </a:p>
        </p:txBody>
      </p:sp>
      <p:grpSp>
        <p:nvGrpSpPr>
          <p:cNvPr id="9" name="object 9"/>
          <p:cNvGrpSpPr/>
          <p:nvPr/>
        </p:nvGrpSpPr>
        <p:grpSpPr>
          <a:xfrm>
            <a:off x="2195576" y="3034614"/>
            <a:ext cx="1647189" cy="862330"/>
            <a:chOff x="2195576" y="3034614"/>
            <a:chExt cx="1647189" cy="862330"/>
          </a:xfrm>
        </p:grpSpPr>
        <p:sp>
          <p:nvSpPr>
            <p:cNvPr id="10" name="object 10"/>
            <p:cNvSpPr/>
            <p:nvPr/>
          </p:nvSpPr>
          <p:spPr>
            <a:xfrm>
              <a:off x="2205101" y="3044139"/>
              <a:ext cx="1628139" cy="843280"/>
            </a:xfrm>
            <a:custGeom>
              <a:avLst/>
              <a:gdLst/>
              <a:ahLst/>
              <a:cxnLst/>
              <a:rect l="l" t="t" r="r" b="b"/>
              <a:pathLst>
                <a:path w="1628139" h="843279">
                  <a:moveTo>
                    <a:pt x="1627886" y="0"/>
                  </a:moveTo>
                  <a:lnTo>
                    <a:pt x="0" y="0"/>
                  </a:lnTo>
                  <a:lnTo>
                    <a:pt x="0" y="842822"/>
                  </a:lnTo>
                  <a:lnTo>
                    <a:pt x="1627886" y="842822"/>
                  </a:lnTo>
                  <a:lnTo>
                    <a:pt x="1627886" y="0"/>
                  </a:lnTo>
                  <a:close/>
                </a:path>
              </a:pathLst>
            </a:custGeom>
            <a:solidFill>
              <a:srgbClr val="155F82"/>
            </a:solidFill>
          </p:spPr>
          <p:txBody>
            <a:bodyPr wrap="square" lIns="0" tIns="0" rIns="0" bIns="0" rtlCol="0"/>
            <a:lstStyle/>
            <a:p>
              <a:endParaRPr/>
            </a:p>
          </p:txBody>
        </p:sp>
        <p:sp>
          <p:nvSpPr>
            <p:cNvPr id="11" name="object 11"/>
            <p:cNvSpPr/>
            <p:nvPr/>
          </p:nvSpPr>
          <p:spPr>
            <a:xfrm>
              <a:off x="2205101" y="3044139"/>
              <a:ext cx="1628139" cy="843280"/>
            </a:xfrm>
            <a:custGeom>
              <a:avLst/>
              <a:gdLst/>
              <a:ahLst/>
              <a:cxnLst/>
              <a:rect l="l" t="t" r="r" b="b"/>
              <a:pathLst>
                <a:path w="1628139" h="843279">
                  <a:moveTo>
                    <a:pt x="0" y="842822"/>
                  </a:moveTo>
                  <a:lnTo>
                    <a:pt x="1627886" y="842822"/>
                  </a:lnTo>
                  <a:lnTo>
                    <a:pt x="1627886" y="0"/>
                  </a:lnTo>
                  <a:lnTo>
                    <a:pt x="0" y="0"/>
                  </a:lnTo>
                  <a:lnTo>
                    <a:pt x="0" y="842822"/>
                  </a:lnTo>
                  <a:close/>
                </a:path>
              </a:pathLst>
            </a:custGeom>
            <a:ln w="19050">
              <a:solidFill>
                <a:srgbClr val="FFFFFF"/>
              </a:solidFill>
            </a:ln>
          </p:spPr>
          <p:txBody>
            <a:bodyPr wrap="square" lIns="0" tIns="0" rIns="0" bIns="0" rtlCol="0"/>
            <a:lstStyle/>
            <a:p>
              <a:endParaRPr/>
            </a:p>
          </p:txBody>
        </p:sp>
      </p:grpSp>
      <p:sp>
        <p:nvSpPr>
          <p:cNvPr id="12" name="object 12"/>
          <p:cNvSpPr txBox="1"/>
          <p:nvPr/>
        </p:nvSpPr>
        <p:spPr>
          <a:xfrm>
            <a:off x="2422651" y="3090418"/>
            <a:ext cx="1192530" cy="598882"/>
          </a:xfrm>
          <a:prstGeom prst="rect">
            <a:avLst/>
          </a:prstGeom>
        </p:spPr>
        <p:txBody>
          <a:bodyPr vert="horz" wrap="square" lIns="0" tIns="42545" rIns="0" bIns="0" rtlCol="0">
            <a:spAutoFit/>
          </a:bodyPr>
          <a:lstStyle/>
          <a:p>
            <a:pPr marL="12700" marR="5080" indent="1270" algn="ctr">
              <a:lnSpc>
                <a:spcPct val="86200"/>
              </a:lnSpc>
              <a:spcBef>
                <a:spcPts val="335"/>
              </a:spcBef>
            </a:pPr>
            <a:r>
              <a:rPr sz="1400" spc="-10" dirty="0">
                <a:solidFill>
                  <a:srgbClr val="FFFFFF"/>
                </a:solidFill>
                <a:latin typeface="Times New Roman"/>
                <a:cs typeface="Times New Roman"/>
              </a:rPr>
              <a:t>İNSAN </a:t>
            </a:r>
            <a:r>
              <a:rPr sz="1400" spc="-25" dirty="0">
                <a:solidFill>
                  <a:srgbClr val="FFFFFF"/>
                </a:solidFill>
                <a:latin typeface="Times New Roman"/>
                <a:cs typeface="Times New Roman"/>
              </a:rPr>
              <a:t>KAYNAKLARI </a:t>
            </a:r>
            <a:r>
              <a:rPr lang="tr-TR" sz="1400" spc="-10" dirty="0">
                <a:solidFill>
                  <a:srgbClr val="FFFFFF"/>
                </a:solidFill>
                <a:latin typeface="Times New Roman"/>
                <a:cs typeface="Times New Roman"/>
              </a:rPr>
              <a:t>ŞEFİ</a:t>
            </a:r>
            <a:endParaRPr sz="1400" dirty="0">
              <a:latin typeface="Times New Roman"/>
              <a:cs typeface="Times New Roman"/>
            </a:endParaRPr>
          </a:p>
        </p:txBody>
      </p:sp>
      <p:sp>
        <p:nvSpPr>
          <p:cNvPr id="13" name="object 13"/>
          <p:cNvSpPr/>
          <p:nvPr/>
        </p:nvSpPr>
        <p:spPr>
          <a:xfrm>
            <a:off x="2530729" y="3699624"/>
            <a:ext cx="1465580" cy="281305"/>
          </a:xfrm>
          <a:custGeom>
            <a:avLst/>
            <a:gdLst/>
            <a:ahLst/>
            <a:cxnLst/>
            <a:rect l="l" t="t" r="r" b="b"/>
            <a:pathLst>
              <a:path w="1465579" h="281304">
                <a:moveTo>
                  <a:pt x="1465071" y="0"/>
                </a:moveTo>
                <a:lnTo>
                  <a:pt x="0" y="0"/>
                </a:lnTo>
                <a:lnTo>
                  <a:pt x="0" y="280936"/>
                </a:lnTo>
                <a:lnTo>
                  <a:pt x="1465071" y="280936"/>
                </a:lnTo>
                <a:lnTo>
                  <a:pt x="1465071" y="0"/>
                </a:lnTo>
                <a:close/>
              </a:path>
            </a:pathLst>
          </a:custGeom>
          <a:solidFill>
            <a:srgbClr val="FFFFFF">
              <a:alpha val="90194"/>
            </a:srgbClr>
          </a:solidFill>
        </p:spPr>
        <p:txBody>
          <a:bodyPr wrap="square" lIns="0" tIns="0" rIns="0" bIns="0" rtlCol="0"/>
          <a:lstStyle/>
          <a:p>
            <a:endParaRPr/>
          </a:p>
        </p:txBody>
      </p:sp>
      <p:sp>
        <p:nvSpPr>
          <p:cNvPr id="14" name="object 14"/>
          <p:cNvSpPr txBox="1"/>
          <p:nvPr/>
        </p:nvSpPr>
        <p:spPr>
          <a:xfrm>
            <a:off x="2530729" y="3699624"/>
            <a:ext cx="1580768" cy="269946"/>
          </a:xfrm>
          <a:prstGeom prst="rect">
            <a:avLst/>
          </a:prstGeom>
          <a:solidFill>
            <a:srgbClr val="FFFFFF">
              <a:alpha val="90194"/>
            </a:srgbClr>
          </a:solidFill>
          <a:ln w="19050">
            <a:solidFill>
              <a:srgbClr val="155F82"/>
            </a:solidFill>
          </a:ln>
        </p:spPr>
        <p:txBody>
          <a:bodyPr vert="horz" wrap="square" lIns="0" tIns="53975" rIns="0" bIns="0" rtlCol="0">
            <a:spAutoFit/>
          </a:bodyPr>
          <a:lstStyle/>
          <a:p>
            <a:pPr marL="410209">
              <a:lnSpc>
                <a:spcPct val="100000"/>
              </a:lnSpc>
              <a:spcBef>
                <a:spcPts val="425"/>
              </a:spcBef>
            </a:pPr>
            <a:r>
              <a:rPr lang="tr-TR" sz="1400" b="1" dirty="0">
                <a:latin typeface="Trebuchet MS"/>
                <a:cs typeface="Trebuchet MS"/>
              </a:rPr>
              <a:t>GİZEM SAYAR</a:t>
            </a:r>
            <a:endParaRPr sz="1400" b="1" dirty="0">
              <a:latin typeface="Trebuchet MS"/>
              <a:cs typeface="Trebuchet MS"/>
            </a:endParaRPr>
          </a:p>
        </p:txBody>
      </p:sp>
      <p:grpSp>
        <p:nvGrpSpPr>
          <p:cNvPr id="15" name="object 15"/>
          <p:cNvGrpSpPr/>
          <p:nvPr/>
        </p:nvGrpSpPr>
        <p:grpSpPr>
          <a:xfrm>
            <a:off x="4379595" y="3034614"/>
            <a:ext cx="1647189" cy="862330"/>
            <a:chOff x="4379595" y="3034614"/>
            <a:chExt cx="1647189" cy="862330"/>
          </a:xfrm>
        </p:grpSpPr>
        <p:sp>
          <p:nvSpPr>
            <p:cNvPr id="16" name="object 16"/>
            <p:cNvSpPr/>
            <p:nvPr/>
          </p:nvSpPr>
          <p:spPr>
            <a:xfrm>
              <a:off x="4389120" y="3044139"/>
              <a:ext cx="1628139" cy="843280"/>
            </a:xfrm>
            <a:custGeom>
              <a:avLst/>
              <a:gdLst/>
              <a:ahLst/>
              <a:cxnLst/>
              <a:rect l="l" t="t" r="r" b="b"/>
              <a:pathLst>
                <a:path w="1628139" h="843279">
                  <a:moveTo>
                    <a:pt x="1627886" y="0"/>
                  </a:moveTo>
                  <a:lnTo>
                    <a:pt x="0" y="0"/>
                  </a:lnTo>
                  <a:lnTo>
                    <a:pt x="0" y="842822"/>
                  </a:lnTo>
                  <a:lnTo>
                    <a:pt x="1627886" y="842822"/>
                  </a:lnTo>
                  <a:lnTo>
                    <a:pt x="1627886" y="0"/>
                  </a:lnTo>
                  <a:close/>
                </a:path>
              </a:pathLst>
            </a:custGeom>
            <a:solidFill>
              <a:srgbClr val="155F82"/>
            </a:solidFill>
          </p:spPr>
          <p:txBody>
            <a:bodyPr wrap="square" lIns="0" tIns="0" rIns="0" bIns="0" rtlCol="0"/>
            <a:lstStyle/>
            <a:p>
              <a:endParaRPr/>
            </a:p>
          </p:txBody>
        </p:sp>
        <p:sp>
          <p:nvSpPr>
            <p:cNvPr id="17" name="object 17"/>
            <p:cNvSpPr/>
            <p:nvPr/>
          </p:nvSpPr>
          <p:spPr>
            <a:xfrm>
              <a:off x="4389120" y="3044139"/>
              <a:ext cx="1628139" cy="843280"/>
            </a:xfrm>
            <a:custGeom>
              <a:avLst/>
              <a:gdLst/>
              <a:ahLst/>
              <a:cxnLst/>
              <a:rect l="l" t="t" r="r" b="b"/>
              <a:pathLst>
                <a:path w="1628139" h="843279">
                  <a:moveTo>
                    <a:pt x="0" y="842822"/>
                  </a:moveTo>
                  <a:lnTo>
                    <a:pt x="1627886" y="842822"/>
                  </a:lnTo>
                  <a:lnTo>
                    <a:pt x="1627886" y="0"/>
                  </a:lnTo>
                  <a:lnTo>
                    <a:pt x="0" y="0"/>
                  </a:lnTo>
                  <a:lnTo>
                    <a:pt x="0" y="842822"/>
                  </a:lnTo>
                  <a:close/>
                </a:path>
              </a:pathLst>
            </a:custGeom>
            <a:ln w="19050">
              <a:solidFill>
                <a:srgbClr val="FFFFFF"/>
              </a:solidFill>
            </a:ln>
          </p:spPr>
          <p:txBody>
            <a:bodyPr wrap="square" lIns="0" tIns="0" rIns="0" bIns="0" rtlCol="0"/>
            <a:lstStyle/>
            <a:p>
              <a:endParaRPr/>
            </a:p>
          </p:txBody>
        </p:sp>
      </p:grpSp>
      <p:sp>
        <p:nvSpPr>
          <p:cNvPr id="18" name="object 18"/>
          <p:cNvSpPr txBox="1"/>
          <p:nvPr/>
        </p:nvSpPr>
        <p:spPr>
          <a:xfrm>
            <a:off x="4793107" y="3182493"/>
            <a:ext cx="821690" cy="422909"/>
          </a:xfrm>
          <a:prstGeom prst="rect">
            <a:avLst/>
          </a:prstGeom>
        </p:spPr>
        <p:txBody>
          <a:bodyPr vert="horz" wrap="square" lIns="0" tIns="13335" rIns="0" bIns="0" rtlCol="0">
            <a:spAutoFit/>
          </a:bodyPr>
          <a:lstStyle/>
          <a:p>
            <a:pPr marL="12700">
              <a:lnSpc>
                <a:spcPts val="1560"/>
              </a:lnSpc>
              <a:spcBef>
                <a:spcPts val="105"/>
              </a:spcBef>
            </a:pPr>
            <a:r>
              <a:rPr sz="1400" dirty="0">
                <a:solidFill>
                  <a:srgbClr val="FFFFFF"/>
                </a:solidFill>
                <a:latin typeface="Times New Roman"/>
                <a:cs typeface="Times New Roman"/>
              </a:rPr>
              <a:t>ÖN</a:t>
            </a:r>
            <a:r>
              <a:rPr sz="1400" spc="-20" dirty="0">
                <a:solidFill>
                  <a:srgbClr val="FFFFFF"/>
                </a:solidFill>
                <a:latin typeface="Times New Roman"/>
                <a:cs typeface="Times New Roman"/>
              </a:rPr>
              <a:t> BÜRO</a:t>
            </a:r>
            <a:endParaRPr sz="1400">
              <a:latin typeface="Times New Roman"/>
              <a:cs typeface="Times New Roman"/>
            </a:endParaRPr>
          </a:p>
          <a:p>
            <a:pPr marL="15240">
              <a:lnSpc>
                <a:spcPts val="1560"/>
              </a:lnSpc>
            </a:pPr>
            <a:r>
              <a:rPr sz="1400" spc="-10" dirty="0">
                <a:solidFill>
                  <a:srgbClr val="FFFFFF"/>
                </a:solidFill>
                <a:latin typeface="Times New Roman"/>
                <a:cs typeface="Times New Roman"/>
              </a:rPr>
              <a:t>MÜDÜRÜ</a:t>
            </a:r>
            <a:endParaRPr sz="1400">
              <a:latin typeface="Times New Roman"/>
              <a:cs typeface="Times New Roman"/>
            </a:endParaRPr>
          </a:p>
        </p:txBody>
      </p:sp>
      <p:sp>
        <p:nvSpPr>
          <p:cNvPr id="19" name="object 19"/>
          <p:cNvSpPr/>
          <p:nvPr/>
        </p:nvSpPr>
        <p:spPr>
          <a:xfrm>
            <a:off x="4714621" y="3699624"/>
            <a:ext cx="1465580" cy="281305"/>
          </a:xfrm>
          <a:custGeom>
            <a:avLst/>
            <a:gdLst/>
            <a:ahLst/>
            <a:cxnLst/>
            <a:rect l="l" t="t" r="r" b="b"/>
            <a:pathLst>
              <a:path w="1465579" h="281304">
                <a:moveTo>
                  <a:pt x="1465072" y="0"/>
                </a:moveTo>
                <a:lnTo>
                  <a:pt x="0" y="0"/>
                </a:lnTo>
                <a:lnTo>
                  <a:pt x="0" y="280936"/>
                </a:lnTo>
                <a:lnTo>
                  <a:pt x="1465072" y="280936"/>
                </a:lnTo>
                <a:lnTo>
                  <a:pt x="1465072" y="0"/>
                </a:lnTo>
                <a:close/>
              </a:path>
            </a:pathLst>
          </a:custGeom>
          <a:solidFill>
            <a:srgbClr val="FFFFFF">
              <a:alpha val="90194"/>
            </a:srgbClr>
          </a:solidFill>
        </p:spPr>
        <p:txBody>
          <a:bodyPr wrap="square" lIns="0" tIns="0" rIns="0" bIns="0" rtlCol="0"/>
          <a:lstStyle/>
          <a:p>
            <a:endParaRPr/>
          </a:p>
        </p:txBody>
      </p:sp>
      <p:sp>
        <p:nvSpPr>
          <p:cNvPr id="20" name="object 20"/>
          <p:cNvSpPr txBox="1"/>
          <p:nvPr/>
        </p:nvSpPr>
        <p:spPr>
          <a:xfrm>
            <a:off x="4714620" y="3699624"/>
            <a:ext cx="1619681" cy="269946"/>
          </a:xfrm>
          <a:prstGeom prst="rect">
            <a:avLst/>
          </a:prstGeom>
          <a:solidFill>
            <a:srgbClr val="FFFFFF">
              <a:alpha val="90194"/>
            </a:srgbClr>
          </a:solidFill>
          <a:ln w="19050">
            <a:solidFill>
              <a:srgbClr val="155F82"/>
            </a:solidFill>
          </a:ln>
        </p:spPr>
        <p:txBody>
          <a:bodyPr vert="horz" wrap="square" lIns="0" tIns="53975" rIns="0" bIns="0" rtlCol="0">
            <a:spAutoFit/>
          </a:bodyPr>
          <a:lstStyle/>
          <a:p>
            <a:pPr marL="244475">
              <a:lnSpc>
                <a:spcPct val="100000"/>
              </a:lnSpc>
              <a:spcBef>
                <a:spcPts val="425"/>
              </a:spcBef>
            </a:pPr>
            <a:r>
              <a:rPr lang="tr-TR" sz="1400" b="1" spc="50" dirty="0">
                <a:latin typeface="Trebuchet MS"/>
                <a:cs typeface="Trebuchet MS"/>
              </a:rPr>
              <a:t>MUSTAFA ÜNAL</a:t>
            </a:r>
            <a:endParaRPr sz="1400" b="1" dirty="0">
              <a:latin typeface="Trebuchet MS"/>
              <a:cs typeface="Trebuchet MS"/>
            </a:endParaRPr>
          </a:p>
        </p:txBody>
      </p:sp>
      <p:grpSp>
        <p:nvGrpSpPr>
          <p:cNvPr id="21" name="object 21"/>
          <p:cNvGrpSpPr/>
          <p:nvPr/>
        </p:nvGrpSpPr>
        <p:grpSpPr>
          <a:xfrm>
            <a:off x="6563486" y="3034614"/>
            <a:ext cx="1647189" cy="862330"/>
            <a:chOff x="6563486" y="3034614"/>
            <a:chExt cx="1647189" cy="862330"/>
          </a:xfrm>
        </p:grpSpPr>
        <p:sp>
          <p:nvSpPr>
            <p:cNvPr id="22" name="object 22"/>
            <p:cNvSpPr/>
            <p:nvPr/>
          </p:nvSpPr>
          <p:spPr>
            <a:xfrm>
              <a:off x="6573011" y="3044139"/>
              <a:ext cx="1628139" cy="843280"/>
            </a:xfrm>
            <a:custGeom>
              <a:avLst/>
              <a:gdLst/>
              <a:ahLst/>
              <a:cxnLst/>
              <a:rect l="l" t="t" r="r" b="b"/>
              <a:pathLst>
                <a:path w="1628140" h="843279">
                  <a:moveTo>
                    <a:pt x="1627886" y="0"/>
                  </a:moveTo>
                  <a:lnTo>
                    <a:pt x="0" y="0"/>
                  </a:lnTo>
                  <a:lnTo>
                    <a:pt x="0" y="842822"/>
                  </a:lnTo>
                  <a:lnTo>
                    <a:pt x="1627886" y="842822"/>
                  </a:lnTo>
                  <a:lnTo>
                    <a:pt x="1627886" y="0"/>
                  </a:lnTo>
                  <a:close/>
                </a:path>
              </a:pathLst>
            </a:custGeom>
            <a:solidFill>
              <a:srgbClr val="155F82"/>
            </a:solidFill>
          </p:spPr>
          <p:txBody>
            <a:bodyPr wrap="square" lIns="0" tIns="0" rIns="0" bIns="0" rtlCol="0"/>
            <a:lstStyle/>
            <a:p>
              <a:endParaRPr/>
            </a:p>
          </p:txBody>
        </p:sp>
        <p:sp>
          <p:nvSpPr>
            <p:cNvPr id="23" name="object 23"/>
            <p:cNvSpPr/>
            <p:nvPr/>
          </p:nvSpPr>
          <p:spPr>
            <a:xfrm>
              <a:off x="6573011" y="3044139"/>
              <a:ext cx="1628139" cy="843280"/>
            </a:xfrm>
            <a:custGeom>
              <a:avLst/>
              <a:gdLst/>
              <a:ahLst/>
              <a:cxnLst/>
              <a:rect l="l" t="t" r="r" b="b"/>
              <a:pathLst>
                <a:path w="1628140" h="843279">
                  <a:moveTo>
                    <a:pt x="0" y="842822"/>
                  </a:moveTo>
                  <a:lnTo>
                    <a:pt x="1627886" y="842822"/>
                  </a:lnTo>
                  <a:lnTo>
                    <a:pt x="1627886" y="0"/>
                  </a:lnTo>
                  <a:lnTo>
                    <a:pt x="0" y="0"/>
                  </a:lnTo>
                  <a:lnTo>
                    <a:pt x="0" y="842822"/>
                  </a:lnTo>
                  <a:close/>
                </a:path>
              </a:pathLst>
            </a:custGeom>
            <a:ln w="19050">
              <a:solidFill>
                <a:srgbClr val="FFFFFF"/>
              </a:solidFill>
            </a:ln>
          </p:spPr>
          <p:txBody>
            <a:bodyPr wrap="square" lIns="0" tIns="0" rIns="0" bIns="0" rtlCol="0"/>
            <a:lstStyle/>
            <a:p>
              <a:endParaRPr/>
            </a:p>
          </p:txBody>
        </p:sp>
      </p:grpSp>
      <p:sp>
        <p:nvSpPr>
          <p:cNvPr id="24" name="object 24"/>
          <p:cNvSpPr txBox="1"/>
          <p:nvPr/>
        </p:nvSpPr>
        <p:spPr>
          <a:xfrm>
            <a:off x="6849236" y="3182493"/>
            <a:ext cx="1087120" cy="422909"/>
          </a:xfrm>
          <a:prstGeom prst="rect">
            <a:avLst/>
          </a:prstGeom>
        </p:spPr>
        <p:txBody>
          <a:bodyPr vert="horz" wrap="square" lIns="0" tIns="13335" rIns="0" bIns="0" rtlCol="0">
            <a:spAutoFit/>
          </a:bodyPr>
          <a:lstStyle/>
          <a:p>
            <a:pPr algn="ctr">
              <a:lnSpc>
                <a:spcPts val="1560"/>
              </a:lnSpc>
              <a:spcBef>
                <a:spcPts val="105"/>
              </a:spcBef>
            </a:pPr>
            <a:r>
              <a:rPr sz="1400" spc="-40" dirty="0">
                <a:solidFill>
                  <a:srgbClr val="FFFFFF"/>
                </a:solidFill>
                <a:latin typeface="Times New Roman"/>
                <a:cs typeface="Times New Roman"/>
              </a:rPr>
              <a:t>SATIN</a:t>
            </a:r>
            <a:r>
              <a:rPr sz="1400" spc="-55" dirty="0">
                <a:solidFill>
                  <a:srgbClr val="FFFFFF"/>
                </a:solidFill>
                <a:latin typeface="Times New Roman"/>
                <a:cs typeface="Times New Roman"/>
              </a:rPr>
              <a:t> </a:t>
            </a:r>
            <a:r>
              <a:rPr sz="1400" spc="-20" dirty="0">
                <a:solidFill>
                  <a:srgbClr val="FFFFFF"/>
                </a:solidFill>
                <a:latin typeface="Times New Roman"/>
                <a:cs typeface="Times New Roman"/>
              </a:rPr>
              <a:t>ALMA</a:t>
            </a:r>
            <a:endParaRPr sz="1400">
              <a:latin typeface="Times New Roman"/>
              <a:cs typeface="Times New Roman"/>
            </a:endParaRPr>
          </a:p>
          <a:p>
            <a:pPr marR="635" algn="ctr">
              <a:lnSpc>
                <a:spcPts val="1560"/>
              </a:lnSpc>
            </a:pPr>
            <a:r>
              <a:rPr sz="1400" spc="-10" dirty="0">
                <a:solidFill>
                  <a:srgbClr val="FFFFFF"/>
                </a:solidFill>
                <a:latin typeface="Times New Roman"/>
                <a:cs typeface="Times New Roman"/>
              </a:rPr>
              <a:t>MÜDÜRÜ</a:t>
            </a:r>
            <a:endParaRPr sz="1400">
              <a:latin typeface="Times New Roman"/>
              <a:cs typeface="Times New Roman"/>
            </a:endParaRPr>
          </a:p>
        </p:txBody>
      </p:sp>
      <p:sp>
        <p:nvSpPr>
          <p:cNvPr id="25" name="object 25"/>
          <p:cNvSpPr/>
          <p:nvPr/>
        </p:nvSpPr>
        <p:spPr>
          <a:xfrm>
            <a:off x="6898513" y="3699624"/>
            <a:ext cx="1465580" cy="281305"/>
          </a:xfrm>
          <a:custGeom>
            <a:avLst/>
            <a:gdLst/>
            <a:ahLst/>
            <a:cxnLst/>
            <a:rect l="l" t="t" r="r" b="b"/>
            <a:pathLst>
              <a:path w="1465579" h="281304">
                <a:moveTo>
                  <a:pt x="1465072" y="0"/>
                </a:moveTo>
                <a:lnTo>
                  <a:pt x="0" y="0"/>
                </a:lnTo>
                <a:lnTo>
                  <a:pt x="0" y="280936"/>
                </a:lnTo>
                <a:lnTo>
                  <a:pt x="1465072" y="280936"/>
                </a:lnTo>
                <a:lnTo>
                  <a:pt x="1465072" y="0"/>
                </a:lnTo>
                <a:close/>
              </a:path>
            </a:pathLst>
          </a:custGeom>
          <a:solidFill>
            <a:srgbClr val="FFFFFF">
              <a:alpha val="90194"/>
            </a:srgbClr>
          </a:solidFill>
        </p:spPr>
        <p:txBody>
          <a:bodyPr wrap="square" lIns="0" tIns="0" rIns="0" bIns="0" rtlCol="0"/>
          <a:lstStyle/>
          <a:p>
            <a:endParaRPr/>
          </a:p>
        </p:txBody>
      </p:sp>
      <p:sp>
        <p:nvSpPr>
          <p:cNvPr id="26" name="object 26"/>
          <p:cNvSpPr txBox="1"/>
          <p:nvPr/>
        </p:nvSpPr>
        <p:spPr>
          <a:xfrm>
            <a:off x="6898512" y="3699624"/>
            <a:ext cx="1800988" cy="269946"/>
          </a:xfrm>
          <a:prstGeom prst="rect">
            <a:avLst/>
          </a:prstGeom>
          <a:solidFill>
            <a:srgbClr val="FFFFFF">
              <a:alpha val="90194"/>
            </a:srgbClr>
          </a:solidFill>
          <a:ln w="19050">
            <a:solidFill>
              <a:srgbClr val="155F82"/>
            </a:solidFill>
          </a:ln>
        </p:spPr>
        <p:txBody>
          <a:bodyPr vert="horz" wrap="square" lIns="0" tIns="53975" rIns="0" bIns="0" rtlCol="0">
            <a:spAutoFit/>
          </a:bodyPr>
          <a:lstStyle/>
          <a:p>
            <a:pPr marL="335280">
              <a:lnSpc>
                <a:spcPct val="100000"/>
              </a:lnSpc>
              <a:spcBef>
                <a:spcPts val="425"/>
              </a:spcBef>
            </a:pPr>
            <a:r>
              <a:rPr lang="tr-TR" sz="1400" b="1" dirty="0">
                <a:latin typeface="Trebuchet MS"/>
                <a:cs typeface="Trebuchet MS"/>
              </a:rPr>
              <a:t>MESUT BACAKSIZ</a:t>
            </a:r>
            <a:endParaRPr sz="1400" b="1" dirty="0">
              <a:latin typeface="Trebuchet MS"/>
              <a:cs typeface="Trebuchet MS"/>
            </a:endParaRPr>
          </a:p>
        </p:txBody>
      </p:sp>
      <p:grpSp>
        <p:nvGrpSpPr>
          <p:cNvPr id="27" name="object 27"/>
          <p:cNvGrpSpPr/>
          <p:nvPr/>
        </p:nvGrpSpPr>
        <p:grpSpPr>
          <a:xfrm>
            <a:off x="3287521" y="1704797"/>
            <a:ext cx="1647189" cy="862330"/>
            <a:chOff x="3287521" y="1704797"/>
            <a:chExt cx="1647189" cy="862330"/>
          </a:xfrm>
        </p:grpSpPr>
        <p:sp>
          <p:nvSpPr>
            <p:cNvPr id="28" name="object 28"/>
            <p:cNvSpPr/>
            <p:nvPr/>
          </p:nvSpPr>
          <p:spPr>
            <a:xfrm>
              <a:off x="3297046" y="1714322"/>
              <a:ext cx="1628139" cy="843280"/>
            </a:xfrm>
            <a:custGeom>
              <a:avLst/>
              <a:gdLst/>
              <a:ahLst/>
              <a:cxnLst/>
              <a:rect l="l" t="t" r="r" b="b"/>
              <a:pathLst>
                <a:path w="1628139" h="843280">
                  <a:moveTo>
                    <a:pt x="1627886" y="0"/>
                  </a:moveTo>
                  <a:lnTo>
                    <a:pt x="0" y="0"/>
                  </a:lnTo>
                  <a:lnTo>
                    <a:pt x="0" y="842822"/>
                  </a:lnTo>
                  <a:lnTo>
                    <a:pt x="1627886" y="842822"/>
                  </a:lnTo>
                  <a:lnTo>
                    <a:pt x="1627886" y="0"/>
                  </a:lnTo>
                  <a:close/>
                </a:path>
              </a:pathLst>
            </a:custGeom>
            <a:solidFill>
              <a:srgbClr val="155F82"/>
            </a:solidFill>
          </p:spPr>
          <p:txBody>
            <a:bodyPr wrap="square" lIns="0" tIns="0" rIns="0" bIns="0" rtlCol="0"/>
            <a:lstStyle/>
            <a:p>
              <a:endParaRPr/>
            </a:p>
          </p:txBody>
        </p:sp>
        <p:sp>
          <p:nvSpPr>
            <p:cNvPr id="29" name="object 29"/>
            <p:cNvSpPr/>
            <p:nvPr/>
          </p:nvSpPr>
          <p:spPr>
            <a:xfrm>
              <a:off x="3297046" y="1714322"/>
              <a:ext cx="1628139" cy="843280"/>
            </a:xfrm>
            <a:custGeom>
              <a:avLst/>
              <a:gdLst/>
              <a:ahLst/>
              <a:cxnLst/>
              <a:rect l="l" t="t" r="r" b="b"/>
              <a:pathLst>
                <a:path w="1628139" h="843280">
                  <a:moveTo>
                    <a:pt x="0" y="842822"/>
                  </a:moveTo>
                  <a:lnTo>
                    <a:pt x="1627886" y="842822"/>
                  </a:lnTo>
                  <a:lnTo>
                    <a:pt x="1627886" y="0"/>
                  </a:lnTo>
                  <a:lnTo>
                    <a:pt x="0" y="0"/>
                  </a:lnTo>
                  <a:lnTo>
                    <a:pt x="0" y="842822"/>
                  </a:lnTo>
                  <a:close/>
                </a:path>
              </a:pathLst>
            </a:custGeom>
            <a:ln w="19050">
              <a:solidFill>
                <a:srgbClr val="FFFFFF"/>
              </a:solidFill>
            </a:ln>
          </p:spPr>
          <p:txBody>
            <a:bodyPr wrap="square" lIns="0" tIns="0" rIns="0" bIns="0" rtlCol="0"/>
            <a:lstStyle/>
            <a:p>
              <a:endParaRPr/>
            </a:p>
          </p:txBody>
        </p:sp>
      </p:grpSp>
      <p:sp>
        <p:nvSpPr>
          <p:cNvPr id="30" name="object 30"/>
          <p:cNvSpPr txBox="1"/>
          <p:nvPr/>
        </p:nvSpPr>
        <p:spPr>
          <a:xfrm>
            <a:off x="3609213" y="1852117"/>
            <a:ext cx="1004569" cy="422909"/>
          </a:xfrm>
          <a:prstGeom prst="rect">
            <a:avLst/>
          </a:prstGeom>
        </p:spPr>
        <p:txBody>
          <a:bodyPr vert="horz" wrap="square" lIns="0" tIns="13335" rIns="0" bIns="0" rtlCol="0">
            <a:spAutoFit/>
          </a:bodyPr>
          <a:lstStyle/>
          <a:p>
            <a:pPr marL="92075">
              <a:lnSpc>
                <a:spcPts val="1560"/>
              </a:lnSpc>
              <a:spcBef>
                <a:spcPts val="105"/>
              </a:spcBef>
            </a:pPr>
            <a:r>
              <a:rPr sz="1400" spc="-10" dirty="0">
                <a:solidFill>
                  <a:srgbClr val="FFFFFF"/>
                </a:solidFill>
                <a:latin typeface="Times New Roman"/>
                <a:cs typeface="Times New Roman"/>
              </a:rPr>
              <a:t>YÖNETİM</a:t>
            </a:r>
            <a:endParaRPr sz="1400">
              <a:latin typeface="Times New Roman"/>
              <a:cs typeface="Times New Roman"/>
            </a:endParaRPr>
          </a:p>
          <a:p>
            <a:pPr marL="12700">
              <a:lnSpc>
                <a:spcPts val="1560"/>
              </a:lnSpc>
            </a:pPr>
            <a:r>
              <a:rPr sz="1400" spc="-10" dirty="0">
                <a:solidFill>
                  <a:srgbClr val="FFFFFF"/>
                </a:solidFill>
                <a:latin typeface="Times New Roman"/>
                <a:cs typeface="Times New Roman"/>
              </a:rPr>
              <a:t>TEMSİLCİSİ</a:t>
            </a:r>
            <a:endParaRPr sz="1400">
              <a:latin typeface="Times New Roman"/>
              <a:cs typeface="Times New Roman"/>
            </a:endParaRPr>
          </a:p>
        </p:txBody>
      </p:sp>
      <p:sp>
        <p:nvSpPr>
          <p:cNvPr id="31" name="object 31"/>
          <p:cNvSpPr/>
          <p:nvPr/>
        </p:nvSpPr>
        <p:spPr>
          <a:xfrm>
            <a:off x="3622675" y="2369934"/>
            <a:ext cx="1465580" cy="281305"/>
          </a:xfrm>
          <a:custGeom>
            <a:avLst/>
            <a:gdLst/>
            <a:ahLst/>
            <a:cxnLst/>
            <a:rect l="l" t="t" r="r" b="b"/>
            <a:pathLst>
              <a:path w="1465579" h="281305">
                <a:moveTo>
                  <a:pt x="1465072" y="0"/>
                </a:moveTo>
                <a:lnTo>
                  <a:pt x="0" y="0"/>
                </a:lnTo>
                <a:lnTo>
                  <a:pt x="0" y="280936"/>
                </a:lnTo>
                <a:lnTo>
                  <a:pt x="1465072" y="280936"/>
                </a:lnTo>
                <a:lnTo>
                  <a:pt x="1465072" y="0"/>
                </a:lnTo>
                <a:close/>
              </a:path>
            </a:pathLst>
          </a:custGeom>
          <a:solidFill>
            <a:srgbClr val="FFFFFF">
              <a:alpha val="90194"/>
            </a:srgbClr>
          </a:solidFill>
        </p:spPr>
        <p:txBody>
          <a:bodyPr wrap="square" lIns="0" tIns="0" rIns="0" bIns="0" rtlCol="0"/>
          <a:lstStyle/>
          <a:p>
            <a:endParaRPr/>
          </a:p>
        </p:txBody>
      </p:sp>
      <p:sp>
        <p:nvSpPr>
          <p:cNvPr id="32" name="object 32"/>
          <p:cNvSpPr txBox="1"/>
          <p:nvPr/>
        </p:nvSpPr>
        <p:spPr>
          <a:xfrm>
            <a:off x="3308477" y="2369934"/>
            <a:ext cx="1779778" cy="269304"/>
          </a:xfrm>
          <a:prstGeom prst="rect">
            <a:avLst/>
          </a:prstGeom>
          <a:solidFill>
            <a:srgbClr val="FFFFFF">
              <a:alpha val="90194"/>
            </a:srgbClr>
          </a:solidFill>
          <a:ln w="19050">
            <a:solidFill>
              <a:srgbClr val="155F82"/>
            </a:solidFill>
          </a:ln>
        </p:spPr>
        <p:txBody>
          <a:bodyPr vert="horz" wrap="square" lIns="0" tIns="53340" rIns="0" bIns="0" rtlCol="0">
            <a:spAutoFit/>
          </a:bodyPr>
          <a:lstStyle/>
          <a:p>
            <a:pPr marL="445770">
              <a:lnSpc>
                <a:spcPct val="100000"/>
              </a:lnSpc>
              <a:spcBef>
                <a:spcPts val="420"/>
              </a:spcBef>
            </a:pPr>
            <a:r>
              <a:rPr sz="1400" b="1" dirty="0">
                <a:latin typeface="Trebuchet MS"/>
                <a:cs typeface="Trebuchet MS"/>
              </a:rPr>
              <a:t>DAMLA</a:t>
            </a:r>
            <a:r>
              <a:rPr sz="1400" b="1" spc="15" dirty="0">
                <a:latin typeface="Trebuchet MS"/>
                <a:cs typeface="Trebuchet MS"/>
              </a:rPr>
              <a:t> </a:t>
            </a:r>
            <a:r>
              <a:rPr sz="1400" b="1" spc="-20" dirty="0">
                <a:latin typeface="Trebuchet MS"/>
                <a:cs typeface="Trebuchet MS"/>
              </a:rPr>
              <a:t>KAYA</a:t>
            </a:r>
            <a:endParaRPr sz="1400" b="1" dirty="0">
              <a:latin typeface="Trebuchet MS"/>
              <a:cs typeface="Trebuchet MS"/>
            </a:endParaRPr>
          </a:p>
        </p:txBody>
      </p:sp>
      <p:sp>
        <p:nvSpPr>
          <p:cNvPr id="37" name="object 37"/>
          <p:cNvSpPr txBox="1"/>
          <p:nvPr/>
        </p:nvSpPr>
        <p:spPr>
          <a:xfrm>
            <a:off x="4598923" y="4663821"/>
            <a:ext cx="1216660" cy="239395"/>
          </a:xfrm>
          <a:prstGeom prst="rect">
            <a:avLst/>
          </a:prstGeom>
        </p:spPr>
        <p:txBody>
          <a:bodyPr vert="horz" wrap="square" lIns="0" tIns="12700" rIns="0" bIns="0" rtlCol="0">
            <a:spAutoFit/>
          </a:bodyPr>
          <a:lstStyle/>
          <a:p>
            <a:pPr marL="12700">
              <a:lnSpc>
                <a:spcPct val="100000"/>
              </a:lnSpc>
              <a:spcBef>
                <a:spcPts val="100"/>
              </a:spcBef>
            </a:pPr>
            <a:r>
              <a:rPr sz="1400" dirty="0">
                <a:solidFill>
                  <a:srgbClr val="FFFFFF"/>
                </a:solidFill>
                <a:latin typeface="Times New Roman"/>
                <a:cs typeface="Times New Roman"/>
              </a:rPr>
              <a:t>F&amp;B</a:t>
            </a:r>
            <a:r>
              <a:rPr sz="1400" spc="-15" dirty="0">
                <a:solidFill>
                  <a:srgbClr val="FFFFFF"/>
                </a:solidFill>
                <a:latin typeface="Times New Roman"/>
                <a:cs typeface="Times New Roman"/>
              </a:rPr>
              <a:t> </a:t>
            </a:r>
            <a:r>
              <a:rPr sz="1400" spc="-10" dirty="0">
                <a:solidFill>
                  <a:srgbClr val="FFFFFF"/>
                </a:solidFill>
                <a:latin typeface="Times New Roman"/>
                <a:cs typeface="Times New Roman"/>
              </a:rPr>
              <a:t>MÜDÜRÜ</a:t>
            </a:r>
            <a:endParaRPr sz="1400">
              <a:latin typeface="Times New Roman"/>
              <a:cs typeface="Times New Roman"/>
            </a:endParaRPr>
          </a:p>
        </p:txBody>
      </p:sp>
      <p:grpSp>
        <p:nvGrpSpPr>
          <p:cNvPr id="42" name="object 42"/>
          <p:cNvGrpSpPr/>
          <p:nvPr/>
        </p:nvGrpSpPr>
        <p:grpSpPr>
          <a:xfrm>
            <a:off x="2205101" y="4220120"/>
            <a:ext cx="1590040" cy="832485"/>
            <a:chOff x="2304160" y="5719076"/>
            <a:chExt cx="1590040" cy="832485"/>
          </a:xfrm>
        </p:grpSpPr>
        <p:sp>
          <p:nvSpPr>
            <p:cNvPr id="43" name="object 43"/>
            <p:cNvSpPr/>
            <p:nvPr/>
          </p:nvSpPr>
          <p:spPr>
            <a:xfrm>
              <a:off x="2313685" y="5728601"/>
              <a:ext cx="1570990" cy="813435"/>
            </a:xfrm>
            <a:custGeom>
              <a:avLst/>
              <a:gdLst/>
              <a:ahLst/>
              <a:cxnLst/>
              <a:rect l="l" t="t" r="r" b="b"/>
              <a:pathLst>
                <a:path w="1570989" h="813434">
                  <a:moveTo>
                    <a:pt x="1570482" y="0"/>
                  </a:moveTo>
                  <a:lnTo>
                    <a:pt x="0" y="0"/>
                  </a:lnTo>
                  <a:lnTo>
                    <a:pt x="0" y="813130"/>
                  </a:lnTo>
                  <a:lnTo>
                    <a:pt x="1570482" y="813130"/>
                  </a:lnTo>
                  <a:lnTo>
                    <a:pt x="1570482" y="0"/>
                  </a:lnTo>
                  <a:close/>
                </a:path>
              </a:pathLst>
            </a:custGeom>
            <a:solidFill>
              <a:srgbClr val="155F82"/>
            </a:solidFill>
          </p:spPr>
          <p:txBody>
            <a:bodyPr wrap="square" lIns="0" tIns="0" rIns="0" bIns="0" rtlCol="0"/>
            <a:lstStyle/>
            <a:p>
              <a:endParaRPr/>
            </a:p>
          </p:txBody>
        </p:sp>
        <p:sp>
          <p:nvSpPr>
            <p:cNvPr id="44" name="object 44"/>
            <p:cNvSpPr/>
            <p:nvPr/>
          </p:nvSpPr>
          <p:spPr>
            <a:xfrm>
              <a:off x="2313685" y="5728601"/>
              <a:ext cx="1570990" cy="813435"/>
            </a:xfrm>
            <a:custGeom>
              <a:avLst/>
              <a:gdLst/>
              <a:ahLst/>
              <a:cxnLst/>
              <a:rect l="l" t="t" r="r" b="b"/>
              <a:pathLst>
                <a:path w="1570989" h="813434">
                  <a:moveTo>
                    <a:pt x="0" y="813130"/>
                  </a:moveTo>
                  <a:lnTo>
                    <a:pt x="1570482" y="813130"/>
                  </a:lnTo>
                  <a:lnTo>
                    <a:pt x="1570482" y="0"/>
                  </a:lnTo>
                  <a:lnTo>
                    <a:pt x="0" y="0"/>
                  </a:lnTo>
                  <a:lnTo>
                    <a:pt x="0" y="813130"/>
                  </a:lnTo>
                  <a:close/>
                </a:path>
              </a:pathLst>
            </a:custGeom>
            <a:ln w="19050">
              <a:solidFill>
                <a:srgbClr val="FFFFFF"/>
              </a:solidFill>
            </a:ln>
          </p:spPr>
          <p:txBody>
            <a:bodyPr wrap="square" lIns="0" tIns="0" rIns="0" bIns="0" rtlCol="0"/>
            <a:lstStyle/>
            <a:p>
              <a:endParaRPr/>
            </a:p>
          </p:txBody>
        </p:sp>
      </p:grpSp>
      <p:sp>
        <p:nvSpPr>
          <p:cNvPr id="45" name="object 45"/>
          <p:cNvSpPr txBox="1"/>
          <p:nvPr/>
        </p:nvSpPr>
        <p:spPr>
          <a:xfrm>
            <a:off x="2431984" y="4406849"/>
            <a:ext cx="1401255" cy="224420"/>
          </a:xfrm>
          <a:prstGeom prst="rect">
            <a:avLst/>
          </a:prstGeom>
        </p:spPr>
        <p:txBody>
          <a:bodyPr vert="horz" wrap="square" lIns="0" tIns="44450" rIns="0" bIns="0" rtlCol="0">
            <a:spAutoFit/>
          </a:bodyPr>
          <a:lstStyle/>
          <a:p>
            <a:pPr marL="74930" marR="5080" indent="-62865">
              <a:lnSpc>
                <a:spcPts val="1440"/>
              </a:lnSpc>
              <a:spcBef>
                <a:spcPts val="350"/>
              </a:spcBef>
            </a:pPr>
            <a:r>
              <a:rPr sz="1400" spc="-10" dirty="0">
                <a:solidFill>
                  <a:srgbClr val="FFFFFF"/>
                </a:solidFill>
                <a:latin typeface="Times New Roman"/>
                <a:cs typeface="Times New Roman"/>
              </a:rPr>
              <a:t>GÜVENLİK </a:t>
            </a:r>
            <a:r>
              <a:rPr lang="tr-TR" sz="1400" spc="-10" dirty="0">
                <a:solidFill>
                  <a:srgbClr val="FFFFFF"/>
                </a:solidFill>
                <a:latin typeface="Times New Roman"/>
                <a:cs typeface="Times New Roman"/>
              </a:rPr>
              <a:t>ŞEFİ</a:t>
            </a:r>
            <a:endParaRPr sz="1400" dirty="0">
              <a:latin typeface="Times New Roman"/>
              <a:cs typeface="Times New Roman"/>
            </a:endParaRPr>
          </a:p>
        </p:txBody>
      </p:sp>
      <p:sp>
        <p:nvSpPr>
          <p:cNvPr id="46" name="object 46"/>
          <p:cNvSpPr/>
          <p:nvPr/>
        </p:nvSpPr>
        <p:spPr>
          <a:xfrm>
            <a:off x="2627757" y="6361036"/>
            <a:ext cx="1413510" cy="271145"/>
          </a:xfrm>
          <a:custGeom>
            <a:avLst/>
            <a:gdLst/>
            <a:ahLst/>
            <a:cxnLst/>
            <a:rect l="l" t="t" r="r" b="b"/>
            <a:pathLst>
              <a:path w="1413510" h="271145">
                <a:moveTo>
                  <a:pt x="1413383" y="0"/>
                </a:moveTo>
                <a:lnTo>
                  <a:pt x="0" y="0"/>
                </a:lnTo>
                <a:lnTo>
                  <a:pt x="0" y="271043"/>
                </a:lnTo>
                <a:lnTo>
                  <a:pt x="1413383" y="271043"/>
                </a:lnTo>
                <a:lnTo>
                  <a:pt x="1413383" y="0"/>
                </a:lnTo>
                <a:close/>
              </a:path>
            </a:pathLst>
          </a:custGeom>
          <a:solidFill>
            <a:srgbClr val="FFFFFF">
              <a:alpha val="90194"/>
            </a:srgbClr>
          </a:solidFill>
        </p:spPr>
        <p:txBody>
          <a:bodyPr wrap="square" lIns="0" tIns="0" rIns="0" bIns="0" rtlCol="0"/>
          <a:lstStyle/>
          <a:p>
            <a:endParaRPr/>
          </a:p>
        </p:txBody>
      </p:sp>
      <p:sp>
        <p:nvSpPr>
          <p:cNvPr id="47" name="object 47"/>
          <p:cNvSpPr txBox="1"/>
          <p:nvPr/>
        </p:nvSpPr>
        <p:spPr>
          <a:xfrm>
            <a:off x="2522728" y="4781388"/>
            <a:ext cx="1832737" cy="243656"/>
          </a:xfrm>
          <a:prstGeom prst="rect">
            <a:avLst/>
          </a:prstGeom>
          <a:solidFill>
            <a:srgbClr val="FFFFFF">
              <a:alpha val="90194"/>
            </a:srgbClr>
          </a:solidFill>
          <a:ln w="19050">
            <a:solidFill>
              <a:srgbClr val="155F82"/>
            </a:solidFill>
          </a:ln>
        </p:spPr>
        <p:txBody>
          <a:bodyPr vert="horz" wrap="square" lIns="0" tIns="0" rIns="0" bIns="0" rtlCol="0">
            <a:spAutoFit/>
          </a:bodyPr>
          <a:lstStyle/>
          <a:p>
            <a:pPr marL="247650">
              <a:lnSpc>
                <a:spcPts val="1880"/>
              </a:lnSpc>
            </a:pPr>
            <a:r>
              <a:rPr lang="tr-TR" sz="1400" b="1" dirty="0">
                <a:latin typeface="Times New Roman" panose="02020603050405020304" pitchFamily="18" charset="0"/>
                <a:cs typeface="Times New Roman" panose="02020603050405020304" pitchFamily="18" charset="0"/>
              </a:rPr>
              <a:t>PERİHAN DUMAN</a:t>
            </a:r>
            <a:endParaRPr sz="1400" b="1" dirty="0">
              <a:latin typeface="Times New Roman" panose="02020603050405020304" pitchFamily="18" charset="0"/>
              <a:cs typeface="Times New Roman" panose="02020603050405020304" pitchFamily="18" charset="0"/>
            </a:endParaRPr>
          </a:p>
        </p:txBody>
      </p:sp>
      <p:grpSp>
        <p:nvGrpSpPr>
          <p:cNvPr id="48" name="object 48"/>
          <p:cNvGrpSpPr/>
          <p:nvPr/>
        </p:nvGrpSpPr>
        <p:grpSpPr>
          <a:xfrm>
            <a:off x="4408106" y="4229645"/>
            <a:ext cx="1590040" cy="832485"/>
            <a:chOff x="4411090" y="5719076"/>
            <a:chExt cx="1590040" cy="832485"/>
          </a:xfrm>
        </p:grpSpPr>
        <p:sp>
          <p:nvSpPr>
            <p:cNvPr id="49" name="object 49"/>
            <p:cNvSpPr/>
            <p:nvPr/>
          </p:nvSpPr>
          <p:spPr>
            <a:xfrm>
              <a:off x="4420615" y="5728601"/>
              <a:ext cx="1570990" cy="813435"/>
            </a:xfrm>
            <a:custGeom>
              <a:avLst/>
              <a:gdLst/>
              <a:ahLst/>
              <a:cxnLst/>
              <a:rect l="l" t="t" r="r" b="b"/>
              <a:pathLst>
                <a:path w="1570989" h="813434">
                  <a:moveTo>
                    <a:pt x="1570482" y="0"/>
                  </a:moveTo>
                  <a:lnTo>
                    <a:pt x="0" y="0"/>
                  </a:lnTo>
                  <a:lnTo>
                    <a:pt x="0" y="813130"/>
                  </a:lnTo>
                  <a:lnTo>
                    <a:pt x="1570482" y="813130"/>
                  </a:lnTo>
                  <a:lnTo>
                    <a:pt x="1570482" y="0"/>
                  </a:lnTo>
                  <a:close/>
                </a:path>
              </a:pathLst>
            </a:custGeom>
            <a:solidFill>
              <a:srgbClr val="155F82"/>
            </a:solidFill>
          </p:spPr>
          <p:txBody>
            <a:bodyPr wrap="square" lIns="0" tIns="0" rIns="0" bIns="0" rtlCol="0"/>
            <a:lstStyle/>
            <a:p>
              <a:endParaRPr/>
            </a:p>
          </p:txBody>
        </p:sp>
        <p:sp>
          <p:nvSpPr>
            <p:cNvPr id="50" name="object 50"/>
            <p:cNvSpPr/>
            <p:nvPr/>
          </p:nvSpPr>
          <p:spPr>
            <a:xfrm>
              <a:off x="4420615" y="5728601"/>
              <a:ext cx="1570990" cy="813435"/>
            </a:xfrm>
            <a:custGeom>
              <a:avLst/>
              <a:gdLst/>
              <a:ahLst/>
              <a:cxnLst/>
              <a:rect l="l" t="t" r="r" b="b"/>
              <a:pathLst>
                <a:path w="1570989" h="813434">
                  <a:moveTo>
                    <a:pt x="0" y="813130"/>
                  </a:moveTo>
                  <a:lnTo>
                    <a:pt x="1570482" y="813130"/>
                  </a:lnTo>
                  <a:lnTo>
                    <a:pt x="1570482" y="0"/>
                  </a:lnTo>
                  <a:lnTo>
                    <a:pt x="0" y="0"/>
                  </a:lnTo>
                  <a:lnTo>
                    <a:pt x="0" y="813130"/>
                  </a:lnTo>
                  <a:close/>
                </a:path>
              </a:pathLst>
            </a:custGeom>
            <a:ln w="19050">
              <a:solidFill>
                <a:srgbClr val="FFFFFF"/>
              </a:solidFill>
            </a:ln>
          </p:spPr>
          <p:txBody>
            <a:bodyPr wrap="square" lIns="0" tIns="0" rIns="0" bIns="0" rtlCol="0"/>
            <a:lstStyle/>
            <a:p>
              <a:endParaRPr/>
            </a:p>
          </p:txBody>
        </p:sp>
      </p:grpSp>
      <p:sp>
        <p:nvSpPr>
          <p:cNvPr id="51" name="object 51"/>
          <p:cNvSpPr txBox="1"/>
          <p:nvPr/>
        </p:nvSpPr>
        <p:spPr>
          <a:xfrm>
            <a:off x="4716273" y="4455465"/>
            <a:ext cx="880744" cy="239395"/>
          </a:xfrm>
          <a:prstGeom prst="rect">
            <a:avLst/>
          </a:prstGeom>
        </p:spPr>
        <p:txBody>
          <a:bodyPr vert="horz" wrap="square" lIns="0" tIns="12700" rIns="0" bIns="0" rtlCol="0">
            <a:spAutoFit/>
          </a:bodyPr>
          <a:lstStyle/>
          <a:p>
            <a:pPr marL="12700">
              <a:lnSpc>
                <a:spcPct val="100000"/>
              </a:lnSpc>
              <a:spcBef>
                <a:spcPts val="100"/>
              </a:spcBef>
            </a:pPr>
            <a:r>
              <a:rPr sz="1400" dirty="0">
                <a:solidFill>
                  <a:srgbClr val="FFFFFF"/>
                </a:solidFill>
                <a:latin typeface="Times New Roman"/>
                <a:cs typeface="Times New Roman"/>
              </a:rPr>
              <a:t>AŞÇI</a:t>
            </a:r>
            <a:r>
              <a:rPr sz="1400" spc="-10" dirty="0">
                <a:solidFill>
                  <a:srgbClr val="FFFFFF"/>
                </a:solidFill>
                <a:latin typeface="Times New Roman"/>
                <a:cs typeface="Times New Roman"/>
              </a:rPr>
              <a:t> </a:t>
            </a:r>
            <a:r>
              <a:rPr sz="1400" spc="-20" dirty="0">
                <a:solidFill>
                  <a:srgbClr val="FFFFFF"/>
                </a:solidFill>
                <a:latin typeface="Times New Roman"/>
                <a:cs typeface="Times New Roman"/>
              </a:rPr>
              <a:t>BAŞI</a:t>
            </a:r>
            <a:endParaRPr sz="1400" dirty="0">
              <a:latin typeface="Times New Roman"/>
              <a:cs typeface="Times New Roman"/>
            </a:endParaRPr>
          </a:p>
        </p:txBody>
      </p:sp>
      <p:sp>
        <p:nvSpPr>
          <p:cNvPr id="52" name="object 52"/>
          <p:cNvSpPr/>
          <p:nvPr/>
        </p:nvSpPr>
        <p:spPr>
          <a:xfrm>
            <a:off x="4734686" y="6361036"/>
            <a:ext cx="1413510" cy="271145"/>
          </a:xfrm>
          <a:custGeom>
            <a:avLst/>
            <a:gdLst/>
            <a:ahLst/>
            <a:cxnLst/>
            <a:rect l="l" t="t" r="r" b="b"/>
            <a:pathLst>
              <a:path w="1413510" h="271145">
                <a:moveTo>
                  <a:pt x="1413383" y="0"/>
                </a:moveTo>
                <a:lnTo>
                  <a:pt x="0" y="0"/>
                </a:lnTo>
                <a:lnTo>
                  <a:pt x="0" y="271043"/>
                </a:lnTo>
                <a:lnTo>
                  <a:pt x="1413383" y="271043"/>
                </a:lnTo>
                <a:lnTo>
                  <a:pt x="1413383" y="0"/>
                </a:lnTo>
                <a:close/>
              </a:path>
            </a:pathLst>
          </a:custGeom>
          <a:solidFill>
            <a:srgbClr val="FFFFFF">
              <a:alpha val="90194"/>
            </a:srgbClr>
          </a:solidFill>
        </p:spPr>
        <p:txBody>
          <a:bodyPr wrap="square" lIns="0" tIns="0" rIns="0" bIns="0" rtlCol="0"/>
          <a:lstStyle/>
          <a:p>
            <a:endParaRPr/>
          </a:p>
        </p:txBody>
      </p:sp>
      <p:sp>
        <p:nvSpPr>
          <p:cNvPr id="53" name="object 53"/>
          <p:cNvSpPr txBox="1"/>
          <p:nvPr/>
        </p:nvSpPr>
        <p:spPr>
          <a:xfrm>
            <a:off x="4890262" y="4802584"/>
            <a:ext cx="1413510" cy="223972"/>
          </a:xfrm>
          <a:prstGeom prst="rect">
            <a:avLst/>
          </a:prstGeom>
          <a:solidFill>
            <a:srgbClr val="FFFFFF">
              <a:alpha val="90194"/>
            </a:srgbClr>
          </a:solidFill>
          <a:ln w="19050">
            <a:solidFill>
              <a:srgbClr val="155F82"/>
            </a:solidFill>
          </a:ln>
        </p:spPr>
        <p:txBody>
          <a:bodyPr vert="horz" wrap="square" lIns="0" tIns="0" rIns="0" bIns="0" rtlCol="0">
            <a:spAutoFit/>
          </a:bodyPr>
          <a:lstStyle/>
          <a:p>
            <a:pPr marL="55880">
              <a:lnSpc>
                <a:spcPts val="1880"/>
              </a:lnSpc>
            </a:pPr>
            <a:r>
              <a:rPr lang="tr-TR" sz="1400" b="1" dirty="0">
                <a:latin typeface="Trebuchet MS"/>
                <a:cs typeface="Trebuchet MS"/>
              </a:rPr>
              <a:t>İSMAİL KAYA</a:t>
            </a:r>
            <a:endParaRPr sz="1400" b="1" dirty="0">
              <a:latin typeface="Trebuchet MS"/>
              <a:cs typeface="Trebuchet MS"/>
            </a:endParaRPr>
          </a:p>
        </p:txBody>
      </p:sp>
      <p:grpSp>
        <p:nvGrpSpPr>
          <p:cNvPr id="54" name="object 54"/>
          <p:cNvGrpSpPr/>
          <p:nvPr/>
        </p:nvGrpSpPr>
        <p:grpSpPr>
          <a:xfrm>
            <a:off x="6573011" y="4183290"/>
            <a:ext cx="1682242" cy="832485"/>
            <a:chOff x="6518020" y="5719076"/>
            <a:chExt cx="1590040" cy="832485"/>
          </a:xfrm>
        </p:grpSpPr>
        <p:sp>
          <p:nvSpPr>
            <p:cNvPr id="55" name="object 55"/>
            <p:cNvSpPr/>
            <p:nvPr/>
          </p:nvSpPr>
          <p:spPr>
            <a:xfrm>
              <a:off x="6527545" y="5728601"/>
              <a:ext cx="1570990" cy="813435"/>
            </a:xfrm>
            <a:custGeom>
              <a:avLst/>
              <a:gdLst/>
              <a:ahLst/>
              <a:cxnLst/>
              <a:rect l="l" t="t" r="r" b="b"/>
              <a:pathLst>
                <a:path w="1570990" h="813434">
                  <a:moveTo>
                    <a:pt x="1570481" y="0"/>
                  </a:moveTo>
                  <a:lnTo>
                    <a:pt x="0" y="0"/>
                  </a:lnTo>
                  <a:lnTo>
                    <a:pt x="0" y="813130"/>
                  </a:lnTo>
                  <a:lnTo>
                    <a:pt x="1570481" y="813130"/>
                  </a:lnTo>
                  <a:lnTo>
                    <a:pt x="1570481" y="0"/>
                  </a:lnTo>
                  <a:close/>
                </a:path>
              </a:pathLst>
            </a:custGeom>
            <a:solidFill>
              <a:srgbClr val="155F82"/>
            </a:solidFill>
          </p:spPr>
          <p:txBody>
            <a:bodyPr wrap="square" lIns="0" tIns="0" rIns="0" bIns="0" rtlCol="0"/>
            <a:lstStyle/>
            <a:p>
              <a:endParaRPr/>
            </a:p>
          </p:txBody>
        </p:sp>
        <p:sp>
          <p:nvSpPr>
            <p:cNvPr id="56" name="object 56"/>
            <p:cNvSpPr/>
            <p:nvPr/>
          </p:nvSpPr>
          <p:spPr>
            <a:xfrm>
              <a:off x="6527545" y="5728601"/>
              <a:ext cx="1570990" cy="813435"/>
            </a:xfrm>
            <a:custGeom>
              <a:avLst/>
              <a:gdLst/>
              <a:ahLst/>
              <a:cxnLst/>
              <a:rect l="l" t="t" r="r" b="b"/>
              <a:pathLst>
                <a:path w="1570990" h="813434">
                  <a:moveTo>
                    <a:pt x="0" y="813130"/>
                  </a:moveTo>
                  <a:lnTo>
                    <a:pt x="1570481" y="813130"/>
                  </a:lnTo>
                  <a:lnTo>
                    <a:pt x="1570481" y="0"/>
                  </a:lnTo>
                  <a:lnTo>
                    <a:pt x="0" y="0"/>
                  </a:lnTo>
                  <a:lnTo>
                    <a:pt x="0" y="813130"/>
                  </a:lnTo>
                  <a:close/>
                </a:path>
              </a:pathLst>
            </a:custGeom>
            <a:ln w="19050">
              <a:solidFill>
                <a:srgbClr val="FFFFFF"/>
              </a:solidFill>
            </a:ln>
          </p:spPr>
          <p:txBody>
            <a:bodyPr wrap="square" lIns="0" tIns="0" rIns="0" bIns="0" rtlCol="0"/>
            <a:lstStyle/>
            <a:p>
              <a:endParaRPr/>
            </a:p>
          </p:txBody>
        </p:sp>
      </p:grpSp>
      <p:sp>
        <p:nvSpPr>
          <p:cNvPr id="57" name="object 57"/>
          <p:cNvSpPr txBox="1"/>
          <p:nvPr/>
        </p:nvSpPr>
        <p:spPr>
          <a:xfrm>
            <a:off x="7022506" y="4388831"/>
            <a:ext cx="941069" cy="239395"/>
          </a:xfrm>
          <a:prstGeom prst="rect">
            <a:avLst/>
          </a:prstGeom>
        </p:spPr>
        <p:txBody>
          <a:bodyPr vert="horz" wrap="square" lIns="0" tIns="12700" rIns="0" bIns="0" rtlCol="0">
            <a:spAutoFit/>
          </a:bodyPr>
          <a:lstStyle/>
          <a:p>
            <a:pPr marL="12700">
              <a:lnSpc>
                <a:spcPct val="100000"/>
              </a:lnSpc>
              <a:spcBef>
                <a:spcPts val="100"/>
              </a:spcBef>
            </a:pPr>
            <a:r>
              <a:rPr sz="1400" spc="-25" dirty="0">
                <a:solidFill>
                  <a:srgbClr val="FFFFFF"/>
                </a:solidFill>
                <a:latin typeface="Times New Roman"/>
                <a:cs typeface="Times New Roman"/>
              </a:rPr>
              <a:t>BAHÇIVAN</a:t>
            </a:r>
            <a:endParaRPr sz="1400" dirty="0">
              <a:latin typeface="Times New Roman"/>
              <a:cs typeface="Times New Roman"/>
            </a:endParaRPr>
          </a:p>
        </p:txBody>
      </p:sp>
      <p:sp>
        <p:nvSpPr>
          <p:cNvPr id="58" name="object 58"/>
          <p:cNvSpPr/>
          <p:nvPr/>
        </p:nvSpPr>
        <p:spPr>
          <a:xfrm>
            <a:off x="6841743" y="6361036"/>
            <a:ext cx="1413510" cy="271145"/>
          </a:xfrm>
          <a:custGeom>
            <a:avLst/>
            <a:gdLst/>
            <a:ahLst/>
            <a:cxnLst/>
            <a:rect l="l" t="t" r="r" b="b"/>
            <a:pathLst>
              <a:path w="1413509" h="271145">
                <a:moveTo>
                  <a:pt x="1413382" y="0"/>
                </a:moveTo>
                <a:lnTo>
                  <a:pt x="0" y="0"/>
                </a:lnTo>
                <a:lnTo>
                  <a:pt x="0" y="271043"/>
                </a:lnTo>
                <a:lnTo>
                  <a:pt x="1413382" y="271043"/>
                </a:lnTo>
                <a:lnTo>
                  <a:pt x="1413382" y="0"/>
                </a:lnTo>
                <a:close/>
              </a:path>
            </a:pathLst>
          </a:custGeom>
          <a:solidFill>
            <a:srgbClr val="FFFFFF">
              <a:alpha val="90194"/>
            </a:srgbClr>
          </a:solidFill>
        </p:spPr>
        <p:txBody>
          <a:bodyPr wrap="square" lIns="0" tIns="0" rIns="0" bIns="0" rtlCol="0"/>
          <a:lstStyle/>
          <a:p>
            <a:endParaRPr/>
          </a:p>
        </p:txBody>
      </p:sp>
      <p:sp>
        <p:nvSpPr>
          <p:cNvPr id="59" name="object 59"/>
          <p:cNvSpPr txBox="1"/>
          <p:nvPr/>
        </p:nvSpPr>
        <p:spPr>
          <a:xfrm>
            <a:off x="7014886" y="4720415"/>
            <a:ext cx="2086358" cy="260969"/>
          </a:xfrm>
          <a:prstGeom prst="rect">
            <a:avLst/>
          </a:prstGeom>
          <a:solidFill>
            <a:srgbClr val="FFFFFF">
              <a:alpha val="90194"/>
            </a:srgbClr>
          </a:solidFill>
          <a:ln w="19050">
            <a:solidFill>
              <a:srgbClr val="155F82"/>
            </a:solidFill>
          </a:ln>
        </p:spPr>
        <p:txBody>
          <a:bodyPr vert="horz" wrap="square" lIns="0" tIns="45085" rIns="0" bIns="0" rtlCol="0">
            <a:spAutoFit/>
          </a:bodyPr>
          <a:lstStyle/>
          <a:p>
            <a:pPr marL="117475">
              <a:lnSpc>
                <a:spcPct val="100000"/>
              </a:lnSpc>
              <a:spcBef>
                <a:spcPts val="355"/>
              </a:spcBef>
            </a:pPr>
            <a:r>
              <a:rPr sz="1400" b="1" dirty="0">
                <a:latin typeface="Trebuchet MS"/>
                <a:cs typeface="Trebuchet MS"/>
              </a:rPr>
              <a:t>MUSTAFA</a:t>
            </a:r>
            <a:r>
              <a:rPr sz="1400" b="1" spc="-45" dirty="0">
                <a:latin typeface="Trebuchet MS"/>
                <a:cs typeface="Trebuchet MS"/>
              </a:rPr>
              <a:t> </a:t>
            </a:r>
            <a:r>
              <a:rPr lang="tr-TR" sz="1400" b="1" spc="-10" dirty="0">
                <a:latin typeface="Trebuchet MS"/>
                <a:cs typeface="Trebuchet MS"/>
              </a:rPr>
              <a:t>YUNUSOĞLU</a:t>
            </a:r>
            <a:endParaRPr sz="1400" b="1" dirty="0">
              <a:latin typeface="Trebuchet MS"/>
              <a:cs typeface="Trebuchet MS"/>
            </a:endParaRPr>
          </a:p>
        </p:txBody>
      </p:sp>
      <p:grpSp>
        <p:nvGrpSpPr>
          <p:cNvPr id="33" name="object 42">
            <a:extLst>
              <a:ext uri="{FF2B5EF4-FFF2-40B4-BE49-F238E27FC236}">
                <a16:creationId xmlns:a16="http://schemas.microsoft.com/office/drawing/2014/main" xmlns="" id="{FDA5F44C-07E2-D443-D321-12F19B702003}"/>
              </a:ext>
            </a:extLst>
          </p:cNvPr>
          <p:cNvGrpSpPr/>
          <p:nvPr/>
        </p:nvGrpSpPr>
        <p:grpSpPr>
          <a:xfrm>
            <a:off x="2195576" y="5570272"/>
            <a:ext cx="1590040" cy="832485"/>
            <a:chOff x="2304160" y="5719076"/>
            <a:chExt cx="1590040" cy="832485"/>
          </a:xfrm>
        </p:grpSpPr>
        <p:sp>
          <p:nvSpPr>
            <p:cNvPr id="34" name="object 43">
              <a:extLst>
                <a:ext uri="{FF2B5EF4-FFF2-40B4-BE49-F238E27FC236}">
                  <a16:creationId xmlns:a16="http://schemas.microsoft.com/office/drawing/2014/main" xmlns="" id="{CBD72E05-6A11-60C1-7D6E-372DA4394637}"/>
                </a:ext>
              </a:extLst>
            </p:cNvPr>
            <p:cNvSpPr/>
            <p:nvPr/>
          </p:nvSpPr>
          <p:spPr>
            <a:xfrm>
              <a:off x="2313685" y="5728601"/>
              <a:ext cx="1570990" cy="813435"/>
            </a:xfrm>
            <a:custGeom>
              <a:avLst/>
              <a:gdLst/>
              <a:ahLst/>
              <a:cxnLst/>
              <a:rect l="l" t="t" r="r" b="b"/>
              <a:pathLst>
                <a:path w="1570989" h="813434">
                  <a:moveTo>
                    <a:pt x="1570482" y="0"/>
                  </a:moveTo>
                  <a:lnTo>
                    <a:pt x="0" y="0"/>
                  </a:lnTo>
                  <a:lnTo>
                    <a:pt x="0" y="813130"/>
                  </a:lnTo>
                  <a:lnTo>
                    <a:pt x="1570482" y="813130"/>
                  </a:lnTo>
                  <a:lnTo>
                    <a:pt x="1570482" y="0"/>
                  </a:lnTo>
                  <a:close/>
                </a:path>
              </a:pathLst>
            </a:custGeom>
            <a:solidFill>
              <a:srgbClr val="155F82"/>
            </a:solidFill>
          </p:spPr>
          <p:txBody>
            <a:bodyPr wrap="square" lIns="0" tIns="0" rIns="0" bIns="0" rtlCol="0"/>
            <a:lstStyle/>
            <a:p>
              <a:endParaRPr/>
            </a:p>
          </p:txBody>
        </p:sp>
        <p:sp>
          <p:nvSpPr>
            <p:cNvPr id="35" name="object 44">
              <a:extLst>
                <a:ext uri="{FF2B5EF4-FFF2-40B4-BE49-F238E27FC236}">
                  <a16:creationId xmlns:a16="http://schemas.microsoft.com/office/drawing/2014/main" xmlns="" id="{3574EDBF-ED4F-91C7-8A64-EC85111F8145}"/>
                </a:ext>
              </a:extLst>
            </p:cNvPr>
            <p:cNvSpPr/>
            <p:nvPr/>
          </p:nvSpPr>
          <p:spPr>
            <a:xfrm>
              <a:off x="2313685" y="5728601"/>
              <a:ext cx="1570990" cy="813435"/>
            </a:xfrm>
            <a:custGeom>
              <a:avLst/>
              <a:gdLst/>
              <a:ahLst/>
              <a:cxnLst/>
              <a:rect l="l" t="t" r="r" b="b"/>
              <a:pathLst>
                <a:path w="1570989" h="813434">
                  <a:moveTo>
                    <a:pt x="0" y="813130"/>
                  </a:moveTo>
                  <a:lnTo>
                    <a:pt x="1570482" y="813130"/>
                  </a:lnTo>
                  <a:lnTo>
                    <a:pt x="1570482" y="0"/>
                  </a:lnTo>
                  <a:lnTo>
                    <a:pt x="0" y="0"/>
                  </a:lnTo>
                  <a:lnTo>
                    <a:pt x="0" y="813130"/>
                  </a:lnTo>
                  <a:close/>
                </a:path>
              </a:pathLst>
            </a:custGeom>
            <a:ln w="19050">
              <a:solidFill>
                <a:srgbClr val="FFFFFF"/>
              </a:solidFill>
            </a:ln>
          </p:spPr>
          <p:txBody>
            <a:bodyPr wrap="square" lIns="0" tIns="0" rIns="0" bIns="0" rtlCol="0"/>
            <a:lstStyle/>
            <a:p>
              <a:endParaRPr/>
            </a:p>
          </p:txBody>
        </p:sp>
      </p:grpSp>
      <p:sp>
        <p:nvSpPr>
          <p:cNvPr id="36" name="object 45">
            <a:extLst>
              <a:ext uri="{FF2B5EF4-FFF2-40B4-BE49-F238E27FC236}">
                <a16:creationId xmlns:a16="http://schemas.microsoft.com/office/drawing/2014/main" xmlns="" id="{33A8F60F-5F06-04F9-452C-ED903A703688}"/>
              </a:ext>
            </a:extLst>
          </p:cNvPr>
          <p:cNvSpPr txBox="1"/>
          <p:nvPr/>
        </p:nvSpPr>
        <p:spPr>
          <a:xfrm>
            <a:off x="2371153" y="5747246"/>
            <a:ext cx="1401255" cy="403957"/>
          </a:xfrm>
          <a:prstGeom prst="rect">
            <a:avLst/>
          </a:prstGeom>
        </p:spPr>
        <p:txBody>
          <a:bodyPr vert="horz" wrap="square" lIns="0" tIns="44450" rIns="0" bIns="0" rtlCol="0">
            <a:spAutoFit/>
          </a:bodyPr>
          <a:lstStyle/>
          <a:p>
            <a:pPr marL="74930" marR="5080" indent="-62865">
              <a:lnSpc>
                <a:spcPts val="1440"/>
              </a:lnSpc>
              <a:spcBef>
                <a:spcPts val="350"/>
              </a:spcBef>
            </a:pPr>
            <a:r>
              <a:rPr lang="tr-TR" sz="1400" spc="-10" dirty="0">
                <a:solidFill>
                  <a:srgbClr val="FFFFFF"/>
                </a:solidFill>
                <a:latin typeface="Times New Roman"/>
                <a:cs typeface="Times New Roman"/>
              </a:rPr>
              <a:t>GENEL MÜDÜR YARDIMCISI</a:t>
            </a:r>
            <a:endParaRPr sz="1400" dirty="0">
              <a:latin typeface="Times New Roman"/>
              <a:cs typeface="Times New Roman"/>
            </a:endParaRPr>
          </a:p>
        </p:txBody>
      </p:sp>
      <p:grpSp>
        <p:nvGrpSpPr>
          <p:cNvPr id="38" name="object 48">
            <a:extLst>
              <a:ext uri="{FF2B5EF4-FFF2-40B4-BE49-F238E27FC236}">
                <a16:creationId xmlns:a16="http://schemas.microsoft.com/office/drawing/2014/main" xmlns="" id="{815A2E5D-38CE-A329-361C-D8AB7F4871A4}"/>
              </a:ext>
            </a:extLst>
          </p:cNvPr>
          <p:cNvGrpSpPr/>
          <p:nvPr/>
        </p:nvGrpSpPr>
        <p:grpSpPr>
          <a:xfrm>
            <a:off x="4417631" y="5532981"/>
            <a:ext cx="1590040" cy="832485"/>
            <a:chOff x="4411090" y="5719076"/>
            <a:chExt cx="1590040" cy="832485"/>
          </a:xfrm>
        </p:grpSpPr>
        <p:sp>
          <p:nvSpPr>
            <p:cNvPr id="39" name="object 49">
              <a:extLst>
                <a:ext uri="{FF2B5EF4-FFF2-40B4-BE49-F238E27FC236}">
                  <a16:creationId xmlns:a16="http://schemas.microsoft.com/office/drawing/2014/main" xmlns="" id="{DC79D8D9-C379-E86F-16E4-7141A73701D0}"/>
                </a:ext>
              </a:extLst>
            </p:cNvPr>
            <p:cNvSpPr/>
            <p:nvPr/>
          </p:nvSpPr>
          <p:spPr>
            <a:xfrm>
              <a:off x="4420615" y="5728601"/>
              <a:ext cx="1570990" cy="813435"/>
            </a:xfrm>
            <a:custGeom>
              <a:avLst/>
              <a:gdLst/>
              <a:ahLst/>
              <a:cxnLst/>
              <a:rect l="l" t="t" r="r" b="b"/>
              <a:pathLst>
                <a:path w="1570989" h="813434">
                  <a:moveTo>
                    <a:pt x="1570482" y="0"/>
                  </a:moveTo>
                  <a:lnTo>
                    <a:pt x="0" y="0"/>
                  </a:lnTo>
                  <a:lnTo>
                    <a:pt x="0" y="813130"/>
                  </a:lnTo>
                  <a:lnTo>
                    <a:pt x="1570482" y="813130"/>
                  </a:lnTo>
                  <a:lnTo>
                    <a:pt x="1570482" y="0"/>
                  </a:lnTo>
                  <a:close/>
                </a:path>
              </a:pathLst>
            </a:custGeom>
            <a:solidFill>
              <a:srgbClr val="155F82"/>
            </a:solidFill>
          </p:spPr>
          <p:txBody>
            <a:bodyPr wrap="square" lIns="0" tIns="0" rIns="0" bIns="0" rtlCol="0"/>
            <a:lstStyle/>
            <a:p>
              <a:endParaRPr/>
            </a:p>
          </p:txBody>
        </p:sp>
        <p:sp>
          <p:nvSpPr>
            <p:cNvPr id="40" name="object 50">
              <a:extLst>
                <a:ext uri="{FF2B5EF4-FFF2-40B4-BE49-F238E27FC236}">
                  <a16:creationId xmlns:a16="http://schemas.microsoft.com/office/drawing/2014/main" xmlns="" id="{7E3B3D4B-2B4C-768B-4A42-10A70DDBCBF5}"/>
                </a:ext>
              </a:extLst>
            </p:cNvPr>
            <p:cNvSpPr/>
            <p:nvPr/>
          </p:nvSpPr>
          <p:spPr>
            <a:xfrm>
              <a:off x="4420615" y="5728601"/>
              <a:ext cx="1570990" cy="813435"/>
            </a:xfrm>
            <a:custGeom>
              <a:avLst/>
              <a:gdLst/>
              <a:ahLst/>
              <a:cxnLst/>
              <a:rect l="l" t="t" r="r" b="b"/>
              <a:pathLst>
                <a:path w="1570989" h="813434">
                  <a:moveTo>
                    <a:pt x="0" y="813130"/>
                  </a:moveTo>
                  <a:lnTo>
                    <a:pt x="1570482" y="813130"/>
                  </a:lnTo>
                  <a:lnTo>
                    <a:pt x="1570482" y="0"/>
                  </a:lnTo>
                  <a:lnTo>
                    <a:pt x="0" y="0"/>
                  </a:lnTo>
                  <a:lnTo>
                    <a:pt x="0" y="813130"/>
                  </a:lnTo>
                  <a:close/>
                </a:path>
              </a:pathLst>
            </a:custGeom>
            <a:ln w="19050">
              <a:solidFill>
                <a:srgbClr val="FFFFFF"/>
              </a:solidFill>
            </a:ln>
          </p:spPr>
          <p:txBody>
            <a:bodyPr wrap="square" lIns="0" tIns="0" rIns="0" bIns="0" rtlCol="0"/>
            <a:lstStyle/>
            <a:p>
              <a:endParaRPr/>
            </a:p>
          </p:txBody>
        </p:sp>
      </p:grpSp>
      <p:sp>
        <p:nvSpPr>
          <p:cNvPr id="62" name="object 51">
            <a:extLst>
              <a:ext uri="{FF2B5EF4-FFF2-40B4-BE49-F238E27FC236}">
                <a16:creationId xmlns:a16="http://schemas.microsoft.com/office/drawing/2014/main" xmlns="" id="{B4AADA61-3361-6392-B864-9DC7722F6F3F}"/>
              </a:ext>
            </a:extLst>
          </p:cNvPr>
          <p:cNvSpPr txBox="1"/>
          <p:nvPr/>
        </p:nvSpPr>
        <p:spPr>
          <a:xfrm>
            <a:off x="4682742" y="5663763"/>
            <a:ext cx="1117346" cy="443711"/>
          </a:xfrm>
          <a:prstGeom prst="rect">
            <a:avLst/>
          </a:prstGeom>
        </p:spPr>
        <p:txBody>
          <a:bodyPr vert="horz" wrap="square" lIns="0" tIns="12700" rIns="0" bIns="0" rtlCol="0">
            <a:spAutoFit/>
          </a:bodyPr>
          <a:lstStyle/>
          <a:p>
            <a:pPr marL="12700">
              <a:lnSpc>
                <a:spcPct val="100000"/>
              </a:lnSpc>
              <a:spcBef>
                <a:spcPts val="100"/>
              </a:spcBef>
            </a:pPr>
            <a:r>
              <a:rPr lang="tr-TR" sz="1400" dirty="0">
                <a:solidFill>
                  <a:srgbClr val="FFFFFF"/>
                </a:solidFill>
                <a:latin typeface="Times New Roman"/>
                <a:cs typeface="Times New Roman"/>
              </a:rPr>
              <a:t>F&amp;B MÜDÜRÜ</a:t>
            </a:r>
            <a:endParaRPr sz="1400" dirty="0">
              <a:latin typeface="Times New Roman"/>
              <a:cs typeface="Times New Roman"/>
            </a:endParaRPr>
          </a:p>
        </p:txBody>
      </p:sp>
      <p:grpSp>
        <p:nvGrpSpPr>
          <p:cNvPr id="63" name="object 54">
            <a:extLst>
              <a:ext uri="{FF2B5EF4-FFF2-40B4-BE49-F238E27FC236}">
                <a16:creationId xmlns:a16="http://schemas.microsoft.com/office/drawing/2014/main" xmlns="" id="{880E5602-AF92-6BC0-BAEB-2A77CFFDA504}"/>
              </a:ext>
            </a:extLst>
          </p:cNvPr>
          <p:cNvGrpSpPr/>
          <p:nvPr/>
        </p:nvGrpSpPr>
        <p:grpSpPr>
          <a:xfrm>
            <a:off x="6614328" y="5519392"/>
            <a:ext cx="1682242" cy="832485"/>
            <a:chOff x="6518020" y="5719076"/>
            <a:chExt cx="1590040" cy="832485"/>
          </a:xfrm>
        </p:grpSpPr>
        <p:sp>
          <p:nvSpPr>
            <p:cNvPr id="64" name="object 55">
              <a:extLst>
                <a:ext uri="{FF2B5EF4-FFF2-40B4-BE49-F238E27FC236}">
                  <a16:creationId xmlns:a16="http://schemas.microsoft.com/office/drawing/2014/main" xmlns="" id="{F9DF91FB-CD0A-50E0-8547-1C673BD14C4D}"/>
                </a:ext>
              </a:extLst>
            </p:cNvPr>
            <p:cNvSpPr/>
            <p:nvPr/>
          </p:nvSpPr>
          <p:spPr>
            <a:xfrm>
              <a:off x="6527545" y="5728601"/>
              <a:ext cx="1570990" cy="813435"/>
            </a:xfrm>
            <a:custGeom>
              <a:avLst/>
              <a:gdLst/>
              <a:ahLst/>
              <a:cxnLst/>
              <a:rect l="l" t="t" r="r" b="b"/>
              <a:pathLst>
                <a:path w="1570990" h="813434">
                  <a:moveTo>
                    <a:pt x="1570481" y="0"/>
                  </a:moveTo>
                  <a:lnTo>
                    <a:pt x="0" y="0"/>
                  </a:lnTo>
                  <a:lnTo>
                    <a:pt x="0" y="813130"/>
                  </a:lnTo>
                  <a:lnTo>
                    <a:pt x="1570481" y="813130"/>
                  </a:lnTo>
                  <a:lnTo>
                    <a:pt x="1570481" y="0"/>
                  </a:lnTo>
                  <a:close/>
                </a:path>
              </a:pathLst>
            </a:custGeom>
            <a:solidFill>
              <a:srgbClr val="155F82"/>
            </a:solidFill>
          </p:spPr>
          <p:txBody>
            <a:bodyPr wrap="square" lIns="0" tIns="0" rIns="0" bIns="0" rtlCol="0"/>
            <a:lstStyle/>
            <a:p>
              <a:endParaRPr/>
            </a:p>
          </p:txBody>
        </p:sp>
        <p:sp>
          <p:nvSpPr>
            <p:cNvPr id="65" name="object 56">
              <a:extLst>
                <a:ext uri="{FF2B5EF4-FFF2-40B4-BE49-F238E27FC236}">
                  <a16:creationId xmlns:a16="http://schemas.microsoft.com/office/drawing/2014/main" xmlns="" id="{462ECB42-9D75-B683-E660-D1C7F3F84EC2}"/>
                </a:ext>
              </a:extLst>
            </p:cNvPr>
            <p:cNvSpPr/>
            <p:nvPr/>
          </p:nvSpPr>
          <p:spPr>
            <a:xfrm>
              <a:off x="6527545" y="5728601"/>
              <a:ext cx="1570990" cy="813435"/>
            </a:xfrm>
            <a:custGeom>
              <a:avLst/>
              <a:gdLst/>
              <a:ahLst/>
              <a:cxnLst/>
              <a:rect l="l" t="t" r="r" b="b"/>
              <a:pathLst>
                <a:path w="1570990" h="813434">
                  <a:moveTo>
                    <a:pt x="0" y="813130"/>
                  </a:moveTo>
                  <a:lnTo>
                    <a:pt x="1570481" y="813130"/>
                  </a:lnTo>
                  <a:lnTo>
                    <a:pt x="1570481" y="0"/>
                  </a:lnTo>
                  <a:lnTo>
                    <a:pt x="0" y="0"/>
                  </a:lnTo>
                  <a:lnTo>
                    <a:pt x="0" y="813130"/>
                  </a:lnTo>
                  <a:close/>
                </a:path>
              </a:pathLst>
            </a:custGeom>
            <a:ln w="19050">
              <a:solidFill>
                <a:srgbClr val="FFFFFF"/>
              </a:solidFill>
            </a:ln>
          </p:spPr>
          <p:txBody>
            <a:bodyPr wrap="square" lIns="0" tIns="0" rIns="0" bIns="0" rtlCol="0"/>
            <a:lstStyle/>
            <a:p>
              <a:endParaRPr/>
            </a:p>
          </p:txBody>
        </p:sp>
      </p:grpSp>
      <p:sp>
        <p:nvSpPr>
          <p:cNvPr id="66" name="object 57">
            <a:extLst>
              <a:ext uri="{FF2B5EF4-FFF2-40B4-BE49-F238E27FC236}">
                <a16:creationId xmlns:a16="http://schemas.microsoft.com/office/drawing/2014/main" xmlns="" id="{DCAAE49F-E6E0-BCD6-A5D9-2EF761B31BDE}"/>
              </a:ext>
            </a:extLst>
          </p:cNvPr>
          <p:cNvSpPr txBox="1"/>
          <p:nvPr/>
        </p:nvSpPr>
        <p:spPr>
          <a:xfrm>
            <a:off x="6739743" y="5680769"/>
            <a:ext cx="1318322" cy="443711"/>
          </a:xfrm>
          <a:prstGeom prst="rect">
            <a:avLst/>
          </a:prstGeom>
        </p:spPr>
        <p:txBody>
          <a:bodyPr vert="horz" wrap="square" lIns="0" tIns="12700" rIns="0" bIns="0" rtlCol="0">
            <a:spAutoFit/>
          </a:bodyPr>
          <a:lstStyle/>
          <a:p>
            <a:pPr marL="12700">
              <a:lnSpc>
                <a:spcPct val="100000"/>
              </a:lnSpc>
              <a:spcBef>
                <a:spcPts val="100"/>
              </a:spcBef>
            </a:pPr>
            <a:r>
              <a:rPr lang="tr-TR" sz="1400" spc="-25" dirty="0">
                <a:solidFill>
                  <a:srgbClr val="FFFFFF"/>
                </a:solidFill>
                <a:latin typeface="Times New Roman"/>
                <a:cs typeface="Times New Roman"/>
              </a:rPr>
              <a:t>TEKNİK SORUMLUSU</a:t>
            </a:r>
            <a:endParaRPr sz="1400" dirty="0">
              <a:latin typeface="Times New Roman"/>
              <a:cs typeface="Times New Roman"/>
            </a:endParaRPr>
          </a:p>
        </p:txBody>
      </p:sp>
      <p:sp>
        <p:nvSpPr>
          <p:cNvPr id="67" name="object 47">
            <a:extLst>
              <a:ext uri="{FF2B5EF4-FFF2-40B4-BE49-F238E27FC236}">
                <a16:creationId xmlns:a16="http://schemas.microsoft.com/office/drawing/2014/main" xmlns="" id="{1FF472E0-27B3-B697-7E63-C601FB049C6C}"/>
              </a:ext>
            </a:extLst>
          </p:cNvPr>
          <p:cNvSpPr txBox="1"/>
          <p:nvPr/>
        </p:nvSpPr>
        <p:spPr>
          <a:xfrm>
            <a:off x="2378391" y="6229917"/>
            <a:ext cx="1837309" cy="224870"/>
          </a:xfrm>
          <a:prstGeom prst="rect">
            <a:avLst/>
          </a:prstGeom>
          <a:solidFill>
            <a:srgbClr val="FFFFFF">
              <a:alpha val="90194"/>
            </a:srgbClr>
          </a:solidFill>
          <a:ln w="19050">
            <a:solidFill>
              <a:srgbClr val="155F82"/>
            </a:solidFill>
          </a:ln>
        </p:spPr>
        <p:txBody>
          <a:bodyPr vert="horz" wrap="square" lIns="0" tIns="0" rIns="0" bIns="0" rtlCol="0">
            <a:spAutoFit/>
          </a:bodyPr>
          <a:lstStyle/>
          <a:p>
            <a:pPr marL="247650">
              <a:lnSpc>
                <a:spcPts val="1880"/>
              </a:lnSpc>
            </a:pPr>
            <a:r>
              <a:rPr lang="tr-TR" sz="1400" b="1" dirty="0">
                <a:latin typeface="Times New Roman" panose="02020603050405020304" pitchFamily="18" charset="0"/>
                <a:cs typeface="Times New Roman" panose="02020603050405020304" pitchFamily="18" charset="0"/>
              </a:rPr>
              <a:t>ŞAHİN KARAGÖZ</a:t>
            </a:r>
            <a:endParaRPr sz="1400" b="1" dirty="0">
              <a:latin typeface="Times New Roman" panose="02020603050405020304" pitchFamily="18" charset="0"/>
              <a:cs typeface="Times New Roman" panose="02020603050405020304" pitchFamily="18" charset="0"/>
            </a:endParaRPr>
          </a:p>
        </p:txBody>
      </p:sp>
      <p:sp>
        <p:nvSpPr>
          <p:cNvPr id="68" name="object 47">
            <a:extLst>
              <a:ext uri="{FF2B5EF4-FFF2-40B4-BE49-F238E27FC236}">
                <a16:creationId xmlns:a16="http://schemas.microsoft.com/office/drawing/2014/main" xmlns="" id="{47B1478A-3279-FF72-1C22-F05E1E7591DF}"/>
              </a:ext>
            </a:extLst>
          </p:cNvPr>
          <p:cNvSpPr txBox="1"/>
          <p:nvPr/>
        </p:nvSpPr>
        <p:spPr>
          <a:xfrm>
            <a:off x="4873655" y="6162215"/>
            <a:ext cx="1521589" cy="224870"/>
          </a:xfrm>
          <a:prstGeom prst="rect">
            <a:avLst/>
          </a:prstGeom>
          <a:solidFill>
            <a:srgbClr val="FFFFFF">
              <a:alpha val="90194"/>
            </a:srgbClr>
          </a:solidFill>
          <a:ln w="19050">
            <a:solidFill>
              <a:srgbClr val="155F82"/>
            </a:solidFill>
          </a:ln>
        </p:spPr>
        <p:txBody>
          <a:bodyPr vert="horz" wrap="square" lIns="0" tIns="0" rIns="0" bIns="0" rtlCol="0">
            <a:spAutoFit/>
          </a:bodyPr>
          <a:lstStyle/>
          <a:p>
            <a:pPr marL="247650">
              <a:lnSpc>
                <a:spcPts val="1880"/>
              </a:lnSpc>
            </a:pPr>
            <a:r>
              <a:rPr lang="tr-TR" sz="1400" b="1" dirty="0">
                <a:latin typeface="Times New Roman" panose="02020603050405020304" pitchFamily="18" charset="0"/>
                <a:cs typeface="Times New Roman" panose="02020603050405020304" pitchFamily="18" charset="0"/>
              </a:rPr>
              <a:t>OSMAN TEZ</a:t>
            </a:r>
            <a:endParaRPr sz="1400" b="1" dirty="0">
              <a:latin typeface="Times New Roman" panose="02020603050405020304" pitchFamily="18" charset="0"/>
              <a:cs typeface="Times New Roman" panose="02020603050405020304" pitchFamily="18" charset="0"/>
            </a:endParaRPr>
          </a:p>
        </p:txBody>
      </p:sp>
      <p:sp>
        <p:nvSpPr>
          <p:cNvPr id="69" name="object 47">
            <a:extLst>
              <a:ext uri="{FF2B5EF4-FFF2-40B4-BE49-F238E27FC236}">
                <a16:creationId xmlns:a16="http://schemas.microsoft.com/office/drawing/2014/main" xmlns="" id="{E9B9F8A6-0CE5-1B8D-76B0-47A43C9E7C32}"/>
              </a:ext>
            </a:extLst>
          </p:cNvPr>
          <p:cNvSpPr txBox="1"/>
          <p:nvPr/>
        </p:nvSpPr>
        <p:spPr>
          <a:xfrm>
            <a:off x="7069834" y="6138762"/>
            <a:ext cx="1629666" cy="229681"/>
          </a:xfrm>
          <a:prstGeom prst="rect">
            <a:avLst/>
          </a:prstGeom>
          <a:solidFill>
            <a:srgbClr val="FFFFFF">
              <a:alpha val="90194"/>
            </a:srgbClr>
          </a:solidFill>
          <a:ln w="19050">
            <a:solidFill>
              <a:srgbClr val="155F82"/>
            </a:solidFill>
          </a:ln>
        </p:spPr>
        <p:txBody>
          <a:bodyPr vert="horz" wrap="square" lIns="0" tIns="0" rIns="0" bIns="0" rtlCol="0">
            <a:spAutoFit/>
          </a:bodyPr>
          <a:lstStyle/>
          <a:p>
            <a:pPr marL="247650">
              <a:lnSpc>
                <a:spcPts val="1880"/>
              </a:lnSpc>
            </a:pPr>
            <a:r>
              <a:rPr lang="tr-TR" sz="1400" b="1" dirty="0">
                <a:latin typeface="Times New Roman" panose="02020603050405020304" pitchFamily="18" charset="0"/>
                <a:cs typeface="Times New Roman" panose="02020603050405020304" pitchFamily="18" charset="0"/>
              </a:rPr>
              <a:t>OSMAN ACAR</a:t>
            </a:r>
            <a:endParaRPr sz="1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 y="-5"/>
            <a:ext cx="3340989" cy="7199381"/>
          </a:xfrm>
          <a:prstGeom prst="rect">
            <a:avLst/>
          </a:prstGeom>
        </p:spPr>
      </p:pic>
      <p:sp>
        <p:nvSpPr>
          <p:cNvPr id="3" name="object 3"/>
          <p:cNvSpPr txBox="1"/>
          <p:nvPr/>
        </p:nvSpPr>
        <p:spPr>
          <a:xfrm>
            <a:off x="624636" y="2857880"/>
            <a:ext cx="2072005" cy="1942464"/>
          </a:xfrm>
          <a:prstGeom prst="rect">
            <a:avLst/>
          </a:prstGeom>
        </p:spPr>
        <p:txBody>
          <a:bodyPr vert="horz" wrap="square" lIns="0" tIns="12065" rIns="0" bIns="0" rtlCol="0">
            <a:spAutoFit/>
          </a:bodyPr>
          <a:lstStyle/>
          <a:p>
            <a:pPr marL="12700">
              <a:lnSpc>
                <a:spcPts val="3875"/>
              </a:lnSpc>
              <a:spcBef>
                <a:spcPts val="95"/>
              </a:spcBef>
            </a:pPr>
            <a:r>
              <a:rPr sz="3400" b="1" spc="-10" dirty="0">
                <a:solidFill>
                  <a:srgbClr val="FFFFFF"/>
                </a:solidFill>
                <a:latin typeface="Trebuchet MS"/>
                <a:cs typeface="Trebuchet MS"/>
              </a:rPr>
              <a:t>ÇEVRE</a:t>
            </a:r>
            <a:endParaRPr sz="3400">
              <a:latin typeface="Trebuchet MS"/>
              <a:cs typeface="Trebuchet MS"/>
            </a:endParaRPr>
          </a:p>
          <a:p>
            <a:pPr marL="12700" marR="5080">
              <a:lnSpc>
                <a:spcPct val="90000"/>
              </a:lnSpc>
              <a:spcBef>
                <a:spcPts val="204"/>
              </a:spcBef>
            </a:pPr>
            <a:r>
              <a:rPr sz="3400" b="1" spc="-60" dirty="0">
                <a:solidFill>
                  <a:srgbClr val="FFFFFF"/>
                </a:solidFill>
                <a:latin typeface="Trebuchet MS"/>
                <a:cs typeface="Trebuchet MS"/>
              </a:rPr>
              <a:t>YAKLAŞIMI </a:t>
            </a:r>
            <a:r>
              <a:rPr sz="3400" b="1" spc="-90" dirty="0">
                <a:solidFill>
                  <a:srgbClr val="FFFFFF"/>
                </a:solidFill>
                <a:latin typeface="Trebuchet MS"/>
                <a:cs typeface="Trebuchet MS"/>
              </a:rPr>
              <a:t>VE</a:t>
            </a:r>
            <a:r>
              <a:rPr sz="3400" b="1" spc="-380" dirty="0">
                <a:solidFill>
                  <a:srgbClr val="FFFFFF"/>
                </a:solidFill>
                <a:latin typeface="Trebuchet MS"/>
                <a:cs typeface="Trebuchet MS"/>
              </a:rPr>
              <a:t> </a:t>
            </a:r>
            <a:r>
              <a:rPr sz="3400" b="1" spc="-20" dirty="0">
                <a:solidFill>
                  <a:srgbClr val="FFFFFF"/>
                </a:solidFill>
                <a:latin typeface="Trebuchet MS"/>
                <a:cs typeface="Trebuchet MS"/>
              </a:rPr>
              <a:t>ATIK </a:t>
            </a:r>
            <a:r>
              <a:rPr sz="3400" b="1" spc="-10" dirty="0">
                <a:solidFill>
                  <a:srgbClr val="FFFFFF"/>
                </a:solidFill>
                <a:latin typeface="Trebuchet MS"/>
                <a:cs typeface="Trebuchet MS"/>
              </a:rPr>
              <a:t>YÖNETİMİ</a:t>
            </a:r>
            <a:endParaRPr sz="3400">
              <a:latin typeface="Trebuchet MS"/>
              <a:cs typeface="Trebuchet MS"/>
            </a:endParaRPr>
          </a:p>
        </p:txBody>
      </p:sp>
      <p:sp>
        <p:nvSpPr>
          <p:cNvPr id="5" name="object 5"/>
          <p:cNvSpPr txBox="1"/>
          <p:nvPr/>
        </p:nvSpPr>
        <p:spPr>
          <a:xfrm>
            <a:off x="4408170" y="5324297"/>
            <a:ext cx="4454525" cy="1028487"/>
          </a:xfrm>
          <a:prstGeom prst="rect">
            <a:avLst/>
          </a:prstGeom>
        </p:spPr>
        <p:txBody>
          <a:bodyPr vert="horz" wrap="square" lIns="0" tIns="12700" rIns="0" bIns="0" rtlCol="0">
            <a:spAutoFit/>
          </a:bodyPr>
          <a:lstStyle/>
          <a:p>
            <a:pPr marL="12700" marR="5080">
              <a:lnSpc>
                <a:spcPct val="100000"/>
              </a:lnSpc>
              <a:spcBef>
                <a:spcPts val="100"/>
              </a:spcBef>
            </a:pPr>
            <a:r>
              <a:rPr sz="2200" dirty="0">
                <a:latin typeface="Times New Roman" panose="02020603050405020304" pitchFamily="18" charset="0"/>
                <a:cs typeface="Times New Roman" panose="02020603050405020304" pitchFamily="18" charset="0"/>
              </a:rPr>
              <a:t>Otelimiz</a:t>
            </a:r>
            <a:r>
              <a:rPr sz="2200" spc="-4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sıfır</a:t>
            </a:r>
            <a:r>
              <a:rPr sz="2200" spc="-2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atık</a:t>
            </a:r>
            <a:r>
              <a:rPr sz="2200" spc="-3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belgesine</a:t>
            </a:r>
            <a:r>
              <a:rPr sz="2200" spc="-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sahip</a:t>
            </a:r>
            <a:r>
              <a:rPr sz="2200" spc="-3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olup</a:t>
            </a:r>
            <a:r>
              <a:rPr sz="2200" spc="-30" dirty="0">
                <a:latin typeface="Times New Roman" panose="02020603050405020304" pitchFamily="18" charset="0"/>
                <a:cs typeface="Times New Roman" panose="02020603050405020304" pitchFamily="18" charset="0"/>
              </a:rPr>
              <a:t> </a:t>
            </a:r>
            <a:r>
              <a:rPr sz="2200" spc="-20" dirty="0">
                <a:latin typeface="Times New Roman" panose="02020603050405020304" pitchFamily="18" charset="0"/>
                <a:cs typeface="Times New Roman" panose="02020603050405020304" pitchFamily="18" charset="0"/>
              </a:rPr>
              <a:t>geri </a:t>
            </a:r>
            <a:r>
              <a:rPr sz="2200" spc="-65" dirty="0">
                <a:latin typeface="Times New Roman" panose="02020603050405020304" pitchFamily="18" charset="0"/>
                <a:cs typeface="Times New Roman" panose="02020603050405020304" pitchFamily="18" charset="0"/>
              </a:rPr>
              <a:t>dönüştürülebilir</a:t>
            </a:r>
            <a:r>
              <a:rPr sz="2200" spc="-2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atıklar</a:t>
            </a:r>
            <a:r>
              <a:rPr sz="2200" spc="-35" dirty="0">
                <a:latin typeface="Times New Roman" panose="02020603050405020304" pitchFamily="18" charset="0"/>
                <a:cs typeface="Times New Roman" panose="02020603050405020304" pitchFamily="18" charset="0"/>
              </a:rPr>
              <a:t> </a:t>
            </a:r>
            <a:r>
              <a:rPr sz="2200" spc="-65" dirty="0">
                <a:latin typeface="Times New Roman" panose="02020603050405020304" pitchFamily="18" charset="0"/>
                <a:cs typeface="Times New Roman" panose="02020603050405020304" pitchFamily="18" charset="0"/>
              </a:rPr>
              <a:t>ayrıştırılarak</a:t>
            </a:r>
            <a:r>
              <a:rPr sz="220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atıkların </a:t>
            </a:r>
            <a:r>
              <a:rPr sz="2200" dirty="0">
                <a:latin typeface="Times New Roman" panose="02020603050405020304" pitchFamily="18" charset="0"/>
                <a:cs typeface="Times New Roman" panose="02020603050405020304" pitchFamily="18" charset="0"/>
              </a:rPr>
              <a:t>kazanımı</a:t>
            </a:r>
            <a:r>
              <a:rPr sz="2200" spc="-4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sağlanmaktadır.</a:t>
            </a:r>
            <a:endParaRPr sz="2200" dirty="0">
              <a:latin typeface="Times New Roman" panose="02020603050405020304" pitchFamily="18" charset="0"/>
              <a:cs typeface="Times New Roman" panose="02020603050405020304" pitchFamily="18" charset="0"/>
            </a:endParaRPr>
          </a:p>
        </p:txBody>
      </p:sp>
      <p:pic>
        <p:nvPicPr>
          <p:cNvPr id="1031" name="Picture 7" descr="C:\Users\ANNABELLA\Desktop\d1d208e7-722b-4eaf-b266-54de2fabc6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2716" y="933450"/>
            <a:ext cx="5437681" cy="36527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 y="0"/>
            <a:ext cx="10080627" cy="1654937"/>
          </a:xfrm>
          <a:prstGeom prst="rect">
            <a:avLst/>
          </a:prstGeom>
        </p:spPr>
      </p:pic>
      <p:sp>
        <p:nvSpPr>
          <p:cNvPr id="3" name="object 3"/>
          <p:cNvSpPr/>
          <p:nvPr/>
        </p:nvSpPr>
        <p:spPr>
          <a:xfrm>
            <a:off x="221322" y="2468880"/>
            <a:ext cx="4638675" cy="3403600"/>
          </a:xfrm>
          <a:custGeom>
            <a:avLst/>
            <a:gdLst/>
            <a:ahLst/>
            <a:cxnLst/>
            <a:rect l="l" t="t" r="r" b="b"/>
            <a:pathLst>
              <a:path w="4638675" h="3403600">
                <a:moveTo>
                  <a:pt x="4070769" y="0"/>
                </a:moveTo>
                <a:lnTo>
                  <a:pt x="567283" y="0"/>
                </a:lnTo>
                <a:lnTo>
                  <a:pt x="518337" y="2082"/>
                </a:lnTo>
                <a:lnTo>
                  <a:pt x="470546" y="8216"/>
                </a:lnTo>
                <a:lnTo>
                  <a:pt x="424082" y="18230"/>
                </a:lnTo>
                <a:lnTo>
                  <a:pt x="379114" y="31956"/>
                </a:lnTo>
                <a:lnTo>
                  <a:pt x="335814" y="49221"/>
                </a:lnTo>
                <a:lnTo>
                  <a:pt x="294350" y="69857"/>
                </a:lnTo>
                <a:lnTo>
                  <a:pt x="254894" y="93693"/>
                </a:lnTo>
                <a:lnTo>
                  <a:pt x="217616" y="120558"/>
                </a:lnTo>
                <a:lnTo>
                  <a:pt x="182686" y="150282"/>
                </a:lnTo>
                <a:lnTo>
                  <a:pt x="150275" y="182695"/>
                </a:lnTo>
                <a:lnTo>
                  <a:pt x="120552" y="217627"/>
                </a:lnTo>
                <a:lnTo>
                  <a:pt x="93688" y="254906"/>
                </a:lnTo>
                <a:lnTo>
                  <a:pt x="69854" y="294364"/>
                </a:lnTo>
                <a:lnTo>
                  <a:pt x="49219" y="335829"/>
                </a:lnTo>
                <a:lnTo>
                  <a:pt x="31954" y="379132"/>
                </a:lnTo>
                <a:lnTo>
                  <a:pt x="18229" y="424101"/>
                </a:lnTo>
                <a:lnTo>
                  <a:pt x="8215" y="470567"/>
                </a:lnTo>
                <a:lnTo>
                  <a:pt x="2082" y="518360"/>
                </a:lnTo>
                <a:lnTo>
                  <a:pt x="0" y="567309"/>
                </a:lnTo>
                <a:lnTo>
                  <a:pt x="0" y="2836291"/>
                </a:lnTo>
                <a:lnTo>
                  <a:pt x="2082" y="2885239"/>
                </a:lnTo>
                <a:lnTo>
                  <a:pt x="8215" y="2933032"/>
                </a:lnTo>
                <a:lnTo>
                  <a:pt x="18229" y="2979498"/>
                </a:lnTo>
                <a:lnTo>
                  <a:pt x="31954" y="3024467"/>
                </a:lnTo>
                <a:lnTo>
                  <a:pt x="49219" y="3067770"/>
                </a:lnTo>
                <a:lnTo>
                  <a:pt x="69854" y="3109235"/>
                </a:lnTo>
                <a:lnTo>
                  <a:pt x="93688" y="3148693"/>
                </a:lnTo>
                <a:lnTo>
                  <a:pt x="120552" y="3185972"/>
                </a:lnTo>
                <a:lnTo>
                  <a:pt x="150275" y="3220904"/>
                </a:lnTo>
                <a:lnTo>
                  <a:pt x="182686" y="3253317"/>
                </a:lnTo>
                <a:lnTo>
                  <a:pt x="217616" y="3283041"/>
                </a:lnTo>
                <a:lnTo>
                  <a:pt x="254894" y="3309906"/>
                </a:lnTo>
                <a:lnTo>
                  <a:pt x="294350" y="3333742"/>
                </a:lnTo>
                <a:lnTo>
                  <a:pt x="335814" y="3354378"/>
                </a:lnTo>
                <a:lnTo>
                  <a:pt x="379114" y="3371643"/>
                </a:lnTo>
                <a:lnTo>
                  <a:pt x="424082" y="3385369"/>
                </a:lnTo>
                <a:lnTo>
                  <a:pt x="470546" y="3395383"/>
                </a:lnTo>
                <a:lnTo>
                  <a:pt x="518337" y="3401517"/>
                </a:lnTo>
                <a:lnTo>
                  <a:pt x="567283" y="3403600"/>
                </a:lnTo>
                <a:lnTo>
                  <a:pt x="4070769" y="3403600"/>
                </a:lnTo>
                <a:lnTo>
                  <a:pt x="4119717" y="3401517"/>
                </a:lnTo>
                <a:lnTo>
                  <a:pt x="4167510" y="3395383"/>
                </a:lnTo>
                <a:lnTo>
                  <a:pt x="4213976" y="3385369"/>
                </a:lnTo>
                <a:lnTo>
                  <a:pt x="4258945" y="3371643"/>
                </a:lnTo>
                <a:lnTo>
                  <a:pt x="4302248" y="3354378"/>
                </a:lnTo>
                <a:lnTo>
                  <a:pt x="4343713" y="3333742"/>
                </a:lnTo>
                <a:lnTo>
                  <a:pt x="4383171" y="3309906"/>
                </a:lnTo>
                <a:lnTo>
                  <a:pt x="4420450" y="3283041"/>
                </a:lnTo>
                <a:lnTo>
                  <a:pt x="4455382" y="3253317"/>
                </a:lnTo>
                <a:lnTo>
                  <a:pt x="4487795" y="3220904"/>
                </a:lnTo>
                <a:lnTo>
                  <a:pt x="4517519" y="3185972"/>
                </a:lnTo>
                <a:lnTo>
                  <a:pt x="4544384" y="3148693"/>
                </a:lnTo>
                <a:lnTo>
                  <a:pt x="4568220" y="3109235"/>
                </a:lnTo>
                <a:lnTo>
                  <a:pt x="4588856" y="3067770"/>
                </a:lnTo>
                <a:lnTo>
                  <a:pt x="4606121" y="3024467"/>
                </a:lnTo>
                <a:lnTo>
                  <a:pt x="4619847" y="2979498"/>
                </a:lnTo>
                <a:lnTo>
                  <a:pt x="4629861" y="2933032"/>
                </a:lnTo>
                <a:lnTo>
                  <a:pt x="4635995" y="2885239"/>
                </a:lnTo>
                <a:lnTo>
                  <a:pt x="4638078" y="2836291"/>
                </a:lnTo>
                <a:lnTo>
                  <a:pt x="4638078" y="567309"/>
                </a:lnTo>
                <a:lnTo>
                  <a:pt x="4635995" y="518360"/>
                </a:lnTo>
                <a:lnTo>
                  <a:pt x="4629861" y="470567"/>
                </a:lnTo>
                <a:lnTo>
                  <a:pt x="4619847" y="424101"/>
                </a:lnTo>
                <a:lnTo>
                  <a:pt x="4606121" y="379132"/>
                </a:lnTo>
                <a:lnTo>
                  <a:pt x="4588856" y="335829"/>
                </a:lnTo>
                <a:lnTo>
                  <a:pt x="4568220" y="294364"/>
                </a:lnTo>
                <a:lnTo>
                  <a:pt x="4544384" y="254906"/>
                </a:lnTo>
                <a:lnTo>
                  <a:pt x="4517519" y="217627"/>
                </a:lnTo>
                <a:lnTo>
                  <a:pt x="4487795" y="182695"/>
                </a:lnTo>
                <a:lnTo>
                  <a:pt x="4455382" y="150282"/>
                </a:lnTo>
                <a:lnTo>
                  <a:pt x="4420450" y="120558"/>
                </a:lnTo>
                <a:lnTo>
                  <a:pt x="4383171" y="93693"/>
                </a:lnTo>
                <a:lnTo>
                  <a:pt x="4343713" y="69857"/>
                </a:lnTo>
                <a:lnTo>
                  <a:pt x="4302248" y="49221"/>
                </a:lnTo>
                <a:lnTo>
                  <a:pt x="4258945" y="31956"/>
                </a:lnTo>
                <a:lnTo>
                  <a:pt x="4213976" y="18230"/>
                </a:lnTo>
                <a:lnTo>
                  <a:pt x="4167510" y="8216"/>
                </a:lnTo>
                <a:lnTo>
                  <a:pt x="4119717" y="2082"/>
                </a:lnTo>
                <a:lnTo>
                  <a:pt x="4070769" y="0"/>
                </a:lnTo>
                <a:close/>
              </a:path>
            </a:pathLst>
          </a:custGeom>
          <a:solidFill>
            <a:srgbClr val="155F82"/>
          </a:solidFill>
        </p:spPr>
        <p:txBody>
          <a:bodyPr wrap="square" lIns="0" tIns="0" rIns="0" bIns="0" rtlCol="0"/>
          <a:lstStyle/>
          <a:p>
            <a:endParaRPr/>
          </a:p>
        </p:txBody>
      </p:sp>
      <p:sp>
        <p:nvSpPr>
          <p:cNvPr id="4" name="object 4"/>
          <p:cNvSpPr txBox="1"/>
          <p:nvPr/>
        </p:nvSpPr>
        <p:spPr>
          <a:xfrm>
            <a:off x="437489" y="2838450"/>
            <a:ext cx="4206875" cy="2753445"/>
          </a:xfrm>
          <a:prstGeom prst="rect">
            <a:avLst/>
          </a:prstGeom>
        </p:spPr>
        <p:txBody>
          <a:bodyPr vert="horz" wrap="square" lIns="0" tIns="42544" rIns="0" bIns="0" rtlCol="0">
            <a:spAutoFit/>
          </a:bodyPr>
          <a:lstStyle/>
          <a:p>
            <a:pPr marL="17145" marR="12700" algn="ctr">
              <a:lnSpc>
                <a:spcPct val="86300"/>
              </a:lnSpc>
              <a:spcBef>
                <a:spcPts val="334"/>
              </a:spcBef>
            </a:pPr>
            <a:r>
              <a:rPr lang="tr-TR" sz="1500" spc="-10" dirty="0">
                <a:solidFill>
                  <a:srgbClr val="FFFFFF"/>
                </a:solidFill>
                <a:latin typeface="Times New Roman" panose="02020603050405020304" pitchFamily="18" charset="0"/>
                <a:cs typeface="Times New Roman" panose="02020603050405020304" pitchFamily="18" charset="0"/>
              </a:rPr>
              <a:t>İşletmemiz de çevreyi </a:t>
            </a:r>
            <a:r>
              <a:rPr sz="1500" spc="-10" dirty="0" err="1">
                <a:solidFill>
                  <a:srgbClr val="FFFFFF"/>
                </a:solidFill>
                <a:latin typeface="Times New Roman" panose="02020603050405020304" pitchFamily="18" charset="0"/>
                <a:cs typeface="Times New Roman" panose="02020603050405020304" pitchFamily="18" charset="0"/>
              </a:rPr>
              <a:t>korur</a:t>
            </a:r>
            <a:r>
              <a:rPr sz="1500" spc="-10" dirty="0">
                <a:solidFill>
                  <a:srgbClr val="FFFFFF"/>
                </a:solidFill>
                <a:latin typeface="Times New Roman" panose="02020603050405020304" pitchFamily="18" charset="0"/>
                <a:cs typeface="Times New Roman" panose="02020603050405020304" pitchFamily="18" charset="0"/>
              </a:rPr>
              <a:t>,</a:t>
            </a:r>
            <a:r>
              <a:rPr sz="1500" spc="-3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kirlenmesini</a:t>
            </a:r>
            <a:r>
              <a:rPr sz="1500" spc="-40" dirty="0">
                <a:solidFill>
                  <a:srgbClr val="FFFFFF"/>
                </a:solidFill>
                <a:latin typeface="Times New Roman" panose="02020603050405020304" pitchFamily="18" charset="0"/>
                <a:cs typeface="Times New Roman" panose="02020603050405020304" pitchFamily="18" charset="0"/>
              </a:rPr>
              <a:t> </a:t>
            </a:r>
            <a:r>
              <a:rPr sz="1500" spc="-10" dirty="0">
                <a:solidFill>
                  <a:srgbClr val="FFFFFF"/>
                </a:solidFill>
                <a:latin typeface="Times New Roman" panose="02020603050405020304" pitchFamily="18" charset="0"/>
                <a:cs typeface="Times New Roman" panose="02020603050405020304" pitchFamily="18" charset="0"/>
              </a:rPr>
              <a:t>önler, </a:t>
            </a:r>
            <a:r>
              <a:rPr sz="1500" dirty="0">
                <a:solidFill>
                  <a:srgbClr val="FFFFFF"/>
                </a:solidFill>
                <a:latin typeface="Times New Roman" panose="02020603050405020304" pitchFamily="18" charset="0"/>
                <a:cs typeface="Times New Roman" panose="02020603050405020304" pitchFamily="18" charset="0"/>
              </a:rPr>
              <a:t>çevreye</a:t>
            </a:r>
            <a:r>
              <a:rPr sz="1500" spc="-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olan</a:t>
            </a:r>
            <a:r>
              <a:rPr sz="1500" spc="-3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olumsuz</a:t>
            </a:r>
            <a:r>
              <a:rPr sz="1500" spc="-3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etkilerimizi</a:t>
            </a:r>
            <a:r>
              <a:rPr sz="1500" spc="-60" dirty="0">
                <a:solidFill>
                  <a:srgbClr val="FFFFFF"/>
                </a:solidFill>
                <a:latin typeface="Times New Roman" panose="02020603050405020304" pitchFamily="18" charset="0"/>
                <a:cs typeface="Times New Roman" panose="02020603050405020304" pitchFamily="18" charset="0"/>
              </a:rPr>
              <a:t> </a:t>
            </a:r>
            <a:r>
              <a:rPr sz="1500" spc="-10" dirty="0">
                <a:solidFill>
                  <a:srgbClr val="FFFFFF"/>
                </a:solidFill>
                <a:latin typeface="Times New Roman" panose="02020603050405020304" pitchFamily="18" charset="0"/>
                <a:cs typeface="Times New Roman" panose="02020603050405020304" pitchFamily="18" charset="0"/>
              </a:rPr>
              <a:t>azaltarak </a:t>
            </a:r>
            <a:r>
              <a:rPr sz="1500" dirty="0">
                <a:solidFill>
                  <a:srgbClr val="FFFFFF"/>
                </a:solidFill>
                <a:latin typeface="Times New Roman" panose="02020603050405020304" pitchFamily="18" charset="0"/>
                <a:cs typeface="Times New Roman" panose="02020603050405020304" pitchFamily="18" charset="0"/>
              </a:rPr>
              <a:t>korunmasına</a:t>
            </a:r>
            <a:r>
              <a:rPr sz="1500" spc="-4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önem</a:t>
            </a:r>
            <a:r>
              <a:rPr sz="1500" spc="-2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veririz.</a:t>
            </a:r>
            <a:r>
              <a:rPr sz="1500" spc="-1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Bunun</a:t>
            </a:r>
            <a:r>
              <a:rPr sz="1500" spc="-2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için;</a:t>
            </a:r>
            <a:r>
              <a:rPr sz="1500" spc="-60" dirty="0">
                <a:solidFill>
                  <a:srgbClr val="FFFFFF"/>
                </a:solidFill>
                <a:latin typeface="Times New Roman" panose="02020603050405020304" pitchFamily="18" charset="0"/>
                <a:cs typeface="Times New Roman" panose="02020603050405020304" pitchFamily="18" charset="0"/>
              </a:rPr>
              <a:t> </a:t>
            </a:r>
            <a:r>
              <a:rPr sz="1500" spc="-10" dirty="0">
                <a:solidFill>
                  <a:srgbClr val="FFFFFF"/>
                </a:solidFill>
                <a:latin typeface="Times New Roman" panose="02020603050405020304" pitchFamily="18" charset="0"/>
                <a:cs typeface="Times New Roman" panose="02020603050405020304" pitchFamily="18" charset="0"/>
              </a:rPr>
              <a:t>Yasal </a:t>
            </a:r>
            <a:r>
              <a:rPr sz="1500" dirty="0">
                <a:solidFill>
                  <a:srgbClr val="FFFFFF"/>
                </a:solidFill>
                <a:latin typeface="Times New Roman" panose="02020603050405020304" pitchFamily="18" charset="0"/>
                <a:cs typeface="Times New Roman" panose="02020603050405020304" pitchFamily="18" charset="0"/>
              </a:rPr>
              <a:t>düzenlemelere</a:t>
            </a:r>
            <a:r>
              <a:rPr sz="1500" spc="-3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uyum</a:t>
            </a:r>
            <a:r>
              <a:rPr sz="1500" spc="-10" dirty="0">
                <a:solidFill>
                  <a:srgbClr val="FFFFFF"/>
                </a:solidFill>
                <a:latin typeface="Times New Roman" panose="02020603050405020304" pitchFamily="18" charset="0"/>
                <a:cs typeface="Times New Roman" panose="02020603050405020304" pitchFamily="18" charset="0"/>
              </a:rPr>
              <a:t> </a:t>
            </a:r>
            <a:r>
              <a:rPr sz="1500" spc="-114" dirty="0">
                <a:solidFill>
                  <a:srgbClr val="FFFFFF"/>
                </a:solidFill>
                <a:latin typeface="Times New Roman" panose="02020603050405020304" pitchFamily="18" charset="0"/>
                <a:cs typeface="Times New Roman" panose="02020603050405020304" pitchFamily="18" charset="0"/>
              </a:rPr>
              <a:t>sağlar</a:t>
            </a:r>
            <a:r>
              <a:rPr sz="1500" spc="-2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çevre</a:t>
            </a:r>
            <a:r>
              <a:rPr sz="1500" spc="-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etkimizi</a:t>
            </a:r>
            <a:r>
              <a:rPr sz="1500" spc="-35" dirty="0">
                <a:solidFill>
                  <a:srgbClr val="FFFFFF"/>
                </a:solidFill>
                <a:latin typeface="Times New Roman" panose="02020603050405020304" pitchFamily="18" charset="0"/>
                <a:cs typeface="Times New Roman" panose="02020603050405020304" pitchFamily="18" charset="0"/>
              </a:rPr>
              <a:t> </a:t>
            </a:r>
            <a:r>
              <a:rPr sz="1500" spc="-10" dirty="0">
                <a:solidFill>
                  <a:srgbClr val="FFFFFF"/>
                </a:solidFill>
                <a:latin typeface="Times New Roman" panose="02020603050405020304" pitchFamily="18" charset="0"/>
                <a:cs typeface="Times New Roman" panose="02020603050405020304" pitchFamily="18" charset="0"/>
              </a:rPr>
              <a:t>azaltmaya </a:t>
            </a:r>
            <a:r>
              <a:rPr sz="1500" spc="-80" dirty="0">
                <a:solidFill>
                  <a:srgbClr val="FFFFFF"/>
                </a:solidFill>
                <a:latin typeface="Times New Roman" panose="02020603050405020304" pitchFamily="18" charset="0"/>
                <a:cs typeface="Times New Roman" panose="02020603050405020304" pitchFamily="18" charset="0"/>
              </a:rPr>
              <a:t>çalışırız.</a:t>
            </a:r>
            <a:r>
              <a:rPr sz="1500" spc="-10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Atıklarımızı</a:t>
            </a:r>
            <a:r>
              <a:rPr sz="1500" spc="-20" dirty="0">
                <a:solidFill>
                  <a:srgbClr val="FFFFFF"/>
                </a:solidFill>
                <a:latin typeface="Times New Roman" panose="02020603050405020304" pitchFamily="18" charset="0"/>
                <a:cs typeface="Times New Roman" panose="02020603050405020304" pitchFamily="18" charset="0"/>
              </a:rPr>
              <a:t> </a:t>
            </a:r>
            <a:r>
              <a:rPr sz="1500" spc="-65" dirty="0">
                <a:solidFill>
                  <a:srgbClr val="FFFFFF"/>
                </a:solidFill>
                <a:latin typeface="Times New Roman" panose="02020603050405020304" pitchFamily="18" charset="0"/>
                <a:cs typeface="Times New Roman" panose="02020603050405020304" pitchFamily="18" charset="0"/>
              </a:rPr>
              <a:t>kaynağına,</a:t>
            </a:r>
            <a:r>
              <a:rPr sz="1500" spc="-1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gruplarına</a:t>
            </a:r>
            <a:r>
              <a:rPr sz="1500" spc="-1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ve</a:t>
            </a:r>
            <a:r>
              <a:rPr sz="1500" spc="10" dirty="0">
                <a:solidFill>
                  <a:srgbClr val="FFFFFF"/>
                </a:solidFill>
                <a:latin typeface="Times New Roman" panose="02020603050405020304" pitchFamily="18" charset="0"/>
                <a:cs typeface="Times New Roman" panose="02020603050405020304" pitchFamily="18" charset="0"/>
              </a:rPr>
              <a:t> </a:t>
            </a:r>
            <a:r>
              <a:rPr sz="1500" spc="-10" dirty="0">
                <a:solidFill>
                  <a:srgbClr val="FFFFFF"/>
                </a:solidFill>
                <a:latin typeface="Times New Roman" panose="02020603050405020304" pitchFamily="18" charset="0"/>
                <a:cs typeface="Times New Roman" panose="02020603050405020304" pitchFamily="18" charset="0"/>
              </a:rPr>
              <a:t>tehlike </a:t>
            </a:r>
            <a:r>
              <a:rPr sz="1500" dirty="0">
                <a:solidFill>
                  <a:srgbClr val="FFFFFF"/>
                </a:solidFill>
                <a:latin typeface="Times New Roman" panose="02020603050405020304" pitchFamily="18" charset="0"/>
                <a:cs typeface="Times New Roman" panose="02020603050405020304" pitchFamily="18" charset="0"/>
              </a:rPr>
              <a:t>sınıflarına</a:t>
            </a:r>
            <a:r>
              <a:rPr sz="1500" spc="-3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göre</a:t>
            </a:r>
            <a:r>
              <a:rPr sz="1500" spc="-2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etkin</a:t>
            </a:r>
            <a:r>
              <a:rPr sz="1500" spc="-40" dirty="0">
                <a:solidFill>
                  <a:srgbClr val="FFFFFF"/>
                </a:solidFill>
                <a:latin typeface="Times New Roman" panose="02020603050405020304" pitchFamily="18" charset="0"/>
                <a:cs typeface="Times New Roman" panose="02020603050405020304" pitchFamily="18" charset="0"/>
              </a:rPr>
              <a:t> </a:t>
            </a:r>
            <a:r>
              <a:rPr sz="1500" spc="-110" dirty="0">
                <a:solidFill>
                  <a:srgbClr val="FFFFFF"/>
                </a:solidFill>
                <a:latin typeface="Times New Roman" panose="02020603050405020304" pitchFamily="18" charset="0"/>
                <a:cs typeface="Times New Roman" panose="02020603050405020304" pitchFamily="18" charset="0"/>
              </a:rPr>
              <a:t>şekilde</a:t>
            </a:r>
            <a:r>
              <a:rPr sz="1500" spc="-2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ayırmaya</a:t>
            </a:r>
            <a:r>
              <a:rPr sz="1500" spc="15" dirty="0">
                <a:solidFill>
                  <a:srgbClr val="FFFFFF"/>
                </a:solidFill>
                <a:latin typeface="Times New Roman" panose="02020603050405020304" pitchFamily="18" charset="0"/>
                <a:cs typeface="Times New Roman" panose="02020603050405020304" pitchFamily="18" charset="0"/>
              </a:rPr>
              <a:t> </a:t>
            </a:r>
            <a:r>
              <a:rPr sz="1500" spc="-20" dirty="0">
                <a:solidFill>
                  <a:srgbClr val="FFFFFF"/>
                </a:solidFill>
                <a:latin typeface="Times New Roman" panose="02020603050405020304" pitchFamily="18" charset="0"/>
                <a:cs typeface="Times New Roman" panose="02020603050405020304" pitchFamily="18" charset="0"/>
              </a:rPr>
              <a:t>özen </a:t>
            </a:r>
            <a:r>
              <a:rPr sz="1500" dirty="0">
                <a:solidFill>
                  <a:srgbClr val="FFFFFF"/>
                </a:solidFill>
                <a:latin typeface="Times New Roman" panose="02020603050405020304" pitchFamily="18" charset="0"/>
                <a:cs typeface="Times New Roman" panose="02020603050405020304" pitchFamily="18" charset="0"/>
              </a:rPr>
              <a:t>gösteririz.</a:t>
            </a:r>
            <a:r>
              <a:rPr sz="1500" spc="-70" dirty="0">
                <a:solidFill>
                  <a:srgbClr val="FFFFFF"/>
                </a:solidFill>
                <a:latin typeface="Times New Roman" panose="02020603050405020304" pitchFamily="18" charset="0"/>
                <a:cs typeface="Times New Roman" panose="02020603050405020304" pitchFamily="18" charset="0"/>
              </a:rPr>
              <a:t> </a:t>
            </a:r>
            <a:r>
              <a:rPr sz="1500" spc="-20" dirty="0">
                <a:solidFill>
                  <a:srgbClr val="FFFFFF"/>
                </a:solidFill>
                <a:latin typeface="Times New Roman" panose="02020603050405020304" pitchFamily="18" charset="0"/>
                <a:cs typeface="Times New Roman" panose="02020603050405020304" pitchFamily="18" charset="0"/>
              </a:rPr>
              <a:t>Tehlikeli</a:t>
            </a:r>
            <a:r>
              <a:rPr sz="1500" spc="-2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maddeler</a:t>
            </a:r>
            <a:r>
              <a:rPr sz="1500" spc="-1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ve</a:t>
            </a:r>
            <a:r>
              <a:rPr sz="1500" spc="10" dirty="0">
                <a:solidFill>
                  <a:srgbClr val="FFFFFF"/>
                </a:solidFill>
                <a:latin typeface="Times New Roman" panose="02020603050405020304" pitchFamily="18" charset="0"/>
                <a:cs typeface="Times New Roman" panose="02020603050405020304" pitchFamily="18" charset="0"/>
              </a:rPr>
              <a:t> </a:t>
            </a:r>
            <a:r>
              <a:rPr sz="1500" spc="-10" dirty="0">
                <a:solidFill>
                  <a:srgbClr val="FFFFFF"/>
                </a:solidFill>
                <a:latin typeface="Times New Roman" panose="02020603050405020304" pitchFamily="18" charset="0"/>
                <a:cs typeface="Times New Roman" panose="02020603050405020304" pitchFamily="18" charset="0"/>
              </a:rPr>
              <a:t>kimyasalların</a:t>
            </a:r>
            <a:endParaRPr sz="1500" dirty="0">
              <a:latin typeface="Times New Roman" panose="02020603050405020304" pitchFamily="18" charset="0"/>
              <a:cs typeface="Times New Roman" panose="02020603050405020304" pitchFamily="18" charset="0"/>
            </a:endParaRPr>
          </a:p>
          <a:p>
            <a:pPr algn="ctr">
              <a:lnSpc>
                <a:spcPts val="1325"/>
              </a:lnSpc>
            </a:pPr>
            <a:r>
              <a:rPr sz="1500" dirty="0">
                <a:solidFill>
                  <a:srgbClr val="FFFFFF"/>
                </a:solidFill>
                <a:latin typeface="Times New Roman" panose="02020603050405020304" pitchFamily="18" charset="0"/>
                <a:cs typeface="Times New Roman" panose="02020603050405020304" pitchFamily="18" charset="0"/>
              </a:rPr>
              <a:t>yalnızca</a:t>
            </a:r>
            <a:r>
              <a:rPr sz="1500" spc="-1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ihtiyaç</a:t>
            </a:r>
            <a:r>
              <a:rPr sz="1500" spc="-1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durumunda</a:t>
            </a:r>
            <a:r>
              <a:rPr sz="1500" spc="-1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ve</a:t>
            </a:r>
            <a:r>
              <a:rPr sz="1500" spc="10" dirty="0">
                <a:solidFill>
                  <a:srgbClr val="FFFFFF"/>
                </a:solidFill>
                <a:latin typeface="Times New Roman" panose="02020603050405020304" pitchFamily="18" charset="0"/>
                <a:cs typeface="Times New Roman" panose="02020603050405020304" pitchFamily="18" charset="0"/>
              </a:rPr>
              <a:t> </a:t>
            </a:r>
            <a:r>
              <a:rPr sz="1500" spc="-80" dirty="0">
                <a:solidFill>
                  <a:srgbClr val="FFFFFF"/>
                </a:solidFill>
                <a:latin typeface="Times New Roman" panose="02020603050405020304" pitchFamily="18" charset="0"/>
                <a:cs typeface="Times New Roman" panose="02020603050405020304" pitchFamily="18" charset="0"/>
              </a:rPr>
              <a:t>gerektiği</a:t>
            </a:r>
            <a:r>
              <a:rPr sz="1500" spc="-30" dirty="0">
                <a:solidFill>
                  <a:srgbClr val="FFFFFF"/>
                </a:solidFill>
                <a:latin typeface="Times New Roman" panose="02020603050405020304" pitchFamily="18" charset="0"/>
                <a:cs typeface="Times New Roman" panose="02020603050405020304" pitchFamily="18" charset="0"/>
              </a:rPr>
              <a:t> </a:t>
            </a:r>
            <a:r>
              <a:rPr sz="1500" spc="-10" dirty="0">
                <a:solidFill>
                  <a:srgbClr val="FFFFFF"/>
                </a:solidFill>
                <a:latin typeface="Times New Roman" panose="02020603050405020304" pitchFamily="18" charset="0"/>
                <a:cs typeface="Times New Roman" panose="02020603050405020304" pitchFamily="18" charset="0"/>
              </a:rPr>
              <a:t>kadar</a:t>
            </a:r>
            <a:endParaRPr sz="1500" dirty="0">
              <a:latin typeface="Times New Roman" panose="02020603050405020304" pitchFamily="18" charset="0"/>
              <a:cs typeface="Times New Roman" panose="02020603050405020304" pitchFamily="18" charset="0"/>
            </a:endParaRPr>
          </a:p>
          <a:p>
            <a:pPr algn="ctr">
              <a:lnSpc>
                <a:spcPts val="1455"/>
              </a:lnSpc>
            </a:pPr>
            <a:r>
              <a:rPr sz="1500" dirty="0">
                <a:solidFill>
                  <a:srgbClr val="FFFFFF"/>
                </a:solidFill>
                <a:latin typeface="Times New Roman" panose="02020603050405020304" pitchFamily="18" charset="0"/>
                <a:cs typeface="Times New Roman" panose="02020603050405020304" pitchFamily="18" charset="0"/>
              </a:rPr>
              <a:t>kullanılmasının</a:t>
            </a:r>
            <a:r>
              <a:rPr sz="1500" spc="-5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hem</a:t>
            </a:r>
            <a:r>
              <a:rPr sz="1500" spc="-3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çevreye</a:t>
            </a:r>
            <a:r>
              <a:rPr sz="1500" spc="-1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olan</a:t>
            </a:r>
            <a:r>
              <a:rPr sz="1500" spc="-4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negatif</a:t>
            </a:r>
            <a:r>
              <a:rPr sz="1500" spc="-5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etkileri</a:t>
            </a:r>
            <a:r>
              <a:rPr sz="1500" spc="-50" dirty="0">
                <a:solidFill>
                  <a:srgbClr val="FFFFFF"/>
                </a:solidFill>
                <a:latin typeface="Times New Roman" panose="02020603050405020304" pitchFamily="18" charset="0"/>
                <a:cs typeface="Times New Roman" panose="02020603050405020304" pitchFamily="18" charset="0"/>
              </a:rPr>
              <a:t> </a:t>
            </a:r>
            <a:r>
              <a:rPr sz="1500" spc="-25" dirty="0">
                <a:solidFill>
                  <a:srgbClr val="FFFFFF"/>
                </a:solidFill>
                <a:latin typeface="Times New Roman" panose="02020603050405020304" pitchFamily="18" charset="0"/>
                <a:cs typeface="Times New Roman" panose="02020603050405020304" pitchFamily="18" charset="0"/>
              </a:rPr>
              <a:t>hem</a:t>
            </a:r>
            <a:endParaRPr sz="1500" dirty="0">
              <a:latin typeface="Times New Roman" panose="02020603050405020304" pitchFamily="18" charset="0"/>
              <a:cs typeface="Times New Roman" panose="02020603050405020304" pitchFamily="18" charset="0"/>
            </a:endParaRPr>
          </a:p>
          <a:p>
            <a:pPr marL="146685" marR="139700" indent="-2540" algn="ctr">
              <a:lnSpc>
                <a:spcPts val="1450"/>
              </a:lnSpc>
              <a:spcBef>
                <a:spcPts val="125"/>
              </a:spcBef>
            </a:pPr>
            <a:r>
              <a:rPr sz="1500" dirty="0">
                <a:solidFill>
                  <a:srgbClr val="FFFFFF"/>
                </a:solidFill>
                <a:latin typeface="Times New Roman" panose="02020603050405020304" pitchFamily="18" charset="0"/>
                <a:cs typeface="Times New Roman" panose="02020603050405020304" pitchFamily="18" charset="0"/>
              </a:rPr>
              <a:t>de</a:t>
            </a:r>
            <a:r>
              <a:rPr sz="1500" spc="-2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atık</a:t>
            </a:r>
            <a:r>
              <a:rPr sz="1500" spc="-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miktarını</a:t>
            </a:r>
            <a:r>
              <a:rPr sz="1500" spc="-25" dirty="0">
                <a:solidFill>
                  <a:srgbClr val="FFFFFF"/>
                </a:solidFill>
                <a:latin typeface="Times New Roman" panose="02020603050405020304" pitchFamily="18" charset="0"/>
                <a:cs typeface="Times New Roman" panose="02020603050405020304" pitchFamily="18" charset="0"/>
              </a:rPr>
              <a:t> </a:t>
            </a:r>
            <a:r>
              <a:rPr sz="1500" spc="-55" dirty="0">
                <a:solidFill>
                  <a:srgbClr val="FFFFFF"/>
                </a:solidFill>
                <a:latin typeface="Times New Roman" panose="02020603050405020304" pitchFamily="18" charset="0"/>
                <a:cs typeface="Times New Roman" panose="02020603050405020304" pitchFamily="18" charset="0"/>
              </a:rPr>
              <a:t>azaltacağını</a:t>
            </a:r>
            <a:r>
              <a:rPr sz="1500" spc="-2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biliriz,</a:t>
            </a:r>
            <a:r>
              <a:rPr sz="1500" spc="-25" dirty="0">
                <a:solidFill>
                  <a:srgbClr val="FFFFFF"/>
                </a:solidFill>
                <a:latin typeface="Times New Roman" panose="02020603050405020304" pitchFamily="18" charset="0"/>
                <a:cs typeface="Times New Roman" panose="02020603050405020304" pitchFamily="18" charset="0"/>
              </a:rPr>
              <a:t> </a:t>
            </a:r>
            <a:r>
              <a:rPr sz="1500" spc="-110" dirty="0">
                <a:solidFill>
                  <a:srgbClr val="FFFFFF"/>
                </a:solidFill>
                <a:latin typeface="Times New Roman" panose="02020603050405020304" pitchFamily="18" charset="0"/>
                <a:cs typeface="Times New Roman" panose="02020603050405020304" pitchFamily="18" charset="0"/>
              </a:rPr>
              <a:t>İşletmemizde </a:t>
            </a:r>
            <a:r>
              <a:rPr sz="1500" spc="-80" dirty="0">
                <a:solidFill>
                  <a:srgbClr val="FFFFFF"/>
                </a:solidFill>
                <a:latin typeface="Times New Roman" panose="02020603050405020304" pitchFamily="18" charset="0"/>
                <a:cs typeface="Times New Roman" panose="02020603050405020304" pitchFamily="18" charset="0"/>
              </a:rPr>
              <a:t>aldığımız</a:t>
            </a:r>
            <a:r>
              <a:rPr sz="1500" spc="1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malzemelerde</a:t>
            </a:r>
            <a:r>
              <a:rPr sz="1500" spc="-1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“geri</a:t>
            </a:r>
            <a:r>
              <a:rPr sz="1500" spc="-15" dirty="0">
                <a:solidFill>
                  <a:srgbClr val="FFFFFF"/>
                </a:solidFill>
                <a:latin typeface="Times New Roman" panose="02020603050405020304" pitchFamily="18" charset="0"/>
                <a:cs typeface="Times New Roman" panose="02020603050405020304" pitchFamily="18" charset="0"/>
              </a:rPr>
              <a:t> </a:t>
            </a:r>
            <a:r>
              <a:rPr sz="1500" spc="-95" dirty="0">
                <a:solidFill>
                  <a:srgbClr val="FFFFFF"/>
                </a:solidFill>
                <a:latin typeface="Times New Roman" panose="02020603050405020304" pitchFamily="18" charset="0"/>
                <a:cs typeface="Times New Roman" panose="02020603050405020304" pitchFamily="18" charset="0"/>
              </a:rPr>
              <a:t>dönüşüm”</a:t>
            </a:r>
            <a:r>
              <a:rPr sz="1500" dirty="0">
                <a:solidFill>
                  <a:srgbClr val="FFFFFF"/>
                </a:solidFill>
                <a:latin typeface="Times New Roman" panose="02020603050405020304" pitchFamily="18" charset="0"/>
                <a:cs typeface="Times New Roman" panose="02020603050405020304" pitchFamily="18" charset="0"/>
              </a:rPr>
              <a:t> ve</a:t>
            </a:r>
            <a:r>
              <a:rPr sz="1500" spc="10" dirty="0">
                <a:solidFill>
                  <a:srgbClr val="FFFFFF"/>
                </a:solidFill>
                <a:latin typeface="Times New Roman" panose="02020603050405020304" pitchFamily="18" charset="0"/>
                <a:cs typeface="Times New Roman" panose="02020603050405020304" pitchFamily="18" charset="0"/>
              </a:rPr>
              <a:t> </a:t>
            </a:r>
            <a:r>
              <a:rPr sz="1500" spc="-10" dirty="0">
                <a:solidFill>
                  <a:srgbClr val="FFFFFF"/>
                </a:solidFill>
                <a:latin typeface="Times New Roman" panose="02020603050405020304" pitchFamily="18" charset="0"/>
                <a:cs typeface="Times New Roman" panose="02020603050405020304" pitchFamily="18" charset="0"/>
              </a:rPr>
              <a:t>“çevre</a:t>
            </a:r>
            <a:endParaRPr sz="1500" dirty="0">
              <a:latin typeface="Times New Roman" panose="02020603050405020304" pitchFamily="18" charset="0"/>
              <a:cs typeface="Times New Roman" panose="02020603050405020304" pitchFamily="18" charset="0"/>
            </a:endParaRPr>
          </a:p>
          <a:p>
            <a:pPr algn="ctr">
              <a:lnSpc>
                <a:spcPts val="1320"/>
              </a:lnSpc>
            </a:pPr>
            <a:r>
              <a:rPr sz="1500" dirty="0">
                <a:solidFill>
                  <a:srgbClr val="FFFFFF"/>
                </a:solidFill>
                <a:latin typeface="Times New Roman" panose="02020603050405020304" pitchFamily="18" charset="0"/>
                <a:cs typeface="Times New Roman" panose="02020603050405020304" pitchFamily="18" charset="0"/>
              </a:rPr>
              <a:t>dostu”</a:t>
            </a:r>
            <a:r>
              <a:rPr sz="1500" spc="-2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etiketi</a:t>
            </a:r>
            <a:r>
              <a:rPr sz="1500" spc="-2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olanları</a:t>
            </a:r>
            <a:r>
              <a:rPr sz="1500" spc="-1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tercih</a:t>
            </a:r>
            <a:r>
              <a:rPr sz="1500" spc="-2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ederek</a:t>
            </a:r>
            <a:r>
              <a:rPr sz="1500" spc="5" dirty="0">
                <a:solidFill>
                  <a:srgbClr val="FFFFFF"/>
                </a:solidFill>
                <a:latin typeface="Times New Roman" panose="02020603050405020304" pitchFamily="18" charset="0"/>
                <a:cs typeface="Times New Roman" panose="02020603050405020304" pitchFamily="18" charset="0"/>
              </a:rPr>
              <a:t> </a:t>
            </a:r>
            <a:r>
              <a:rPr sz="1500" spc="-114" dirty="0">
                <a:solidFill>
                  <a:srgbClr val="FFFFFF"/>
                </a:solidFill>
                <a:latin typeface="Times New Roman" panose="02020603050405020304" pitchFamily="18" charset="0"/>
                <a:cs typeface="Times New Roman" panose="02020603050405020304" pitchFamily="18" charset="0"/>
              </a:rPr>
              <a:t>doğayı</a:t>
            </a:r>
            <a:r>
              <a:rPr sz="1500" spc="5" dirty="0">
                <a:solidFill>
                  <a:srgbClr val="FFFFFF"/>
                </a:solidFill>
                <a:latin typeface="Times New Roman" panose="02020603050405020304" pitchFamily="18" charset="0"/>
                <a:cs typeface="Times New Roman" panose="02020603050405020304" pitchFamily="18" charset="0"/>
              </a:rPr>
              <a:t> </a:t>
            </a:r>
            <a:r>
              <a:rPr sz="1500" spc="-10" dirty="0">
                <a:solidFill>
                  <a:srgbClr val="FFFFFF"/>
                </a:solidFill>
                <a:latin typeface="Times New Roman" panose="02020603050405020304" pitchFamily="18" charset="0"/>
                <a:cs typeface="Times New Roman" panose="02020603050405020304" pitchFamily="18" charset="0"/>
              </a:rPr>
              <a:t>korumaya</a:t>
            </a:r>
            <a:endParaRPr sz="1500" dirty="0">
              <a:latin typeface="Times New Roman" panose="02020603050405020304" pitchFamily="18" charset="0"/>
              <a:cs typeface="Times New Roman" panose="02020603050405020304" pitchFamily="18" charset="0"/>
            </a:endParaRPr>
          </a:p>
          <a:p>
            <a:pPr marL="332740" marR="325120" algn="ctr">
              <a:lnSpc>
                <a:spcPts val="1450"/>
              </a:lnSpc>
              <a:spcBef>
                <a:spcPts val="125"/>
              </a:spcBef>
            </a:pPr>
            <a:r>
              <a:rPr sz="1500" dirty="0">
                <a:solidFill>
                  <a:srgbClr val="FFFFFF"/>
                </a:solidFill>
                <a:latin typeface="Times New Roman" panose="02020603050405020304" pitchFamily="18" charset="0"/>
                <a:cs typeface="Times New Roman" panose="02020603050405020304" pitchFamily="18" charset="0"/>
              </a:rPr>
              <a:t>katkıda</a:t>
            </a:r>
            <a:r>
              <a:rPr sz="1500" spc="-4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bulunuruz.</a:t>
            </a:r>
            <a:r>
              <a:rPr sz="1500" spc="-65" dirty="0">
                <a:solidFill>
                  <a:srgbClr val="FFFFFF"/>
                </a:solidFill>
                <a:latin typeface="Times New Roman" panose="02020603050405020304" pitchFamily="18" charset="0"/>
                <a:cs typeface="Times New Roman" panose="02020603050405020304" pitchFamily="18" charset="0"/>
              </a:rPr>
              <a:t> </a:t>
            </a:r>
            <a:r>
              <a:rPr sz="1500" spc="-20" dirty="0">
                <a:solidFill>
                  <a:srgbClr val="FFFFFF"/>
                </a:solidFill>
                <a:latin typeface="Times New Roman" panose="02020603050405020304" pitchFamily="18" charset="0"/>
                <a:cs typeface="Times New Roman" panose="02020603050405020304" pitchFamily="18" charset="0"/>
              </a:rPr>
              <a:t>Yeniden</a:t>
            </a:r>
            <a:r>
              <a:rPr sz="1500" spc="-2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kullanım</a:t>
            </a:r>
            <a:r>
              <a:rPr sz="1500" spc="-25" dirty="0">
                <a:solidFill>
                  <a:srgbClr val="FFFFFF"/>
                </a:solidFill>
                <a:latin typeface="Times New Roman" panose="02020603050405020304" pitchFamily="18" charset="0"/>
                <a:cs typeface="Times New Roman" panose="02020603050405020304" pitchFamily="18" charset="0"/>
              </a:rPr>
              <a:t> </a:t>
            </a:r>
            <a:r>
              <a:rPr sz="1500" spc="-10" dirty="0">
                <a:solidFill>
                  <a:srgbClr val="FFFFFF"/>
                </a:solidFill>
                <a:latin typeface="Times New Roman" panose="02020603050405020304" pitchFamily="18" charset="0"/>
                <a:cs typeface="Times New Roman" panose="02020603050405020304" pitchFamily="18" charset="0"/>
              </a:rPr>
              <a:t>fırsatları </a:t>
            </a:r>
            <a:r>
              <a:rPr sz="1500" dirty="0">
                <a:solidFill>
                  <a:srgbClr val="FFFFFF"/>
                </a:solidFill>
                <a:latin typeface="Times New Roman" panose="02020603050405020304" pitchFamily="18" charset="0"/>
                <a:cs typeface="Times New Roman" panose="02020603050405020304" pitchFamily="18" charset="0"/>
              </a:rPr>
              <a:t>yaratmaya</a:t>
            </a:r>
            <a:r>
              <a:rPr sz="1500" spc="-35" dirty="0">
                <a:solidFill>
                  <a:srgbClr val="FFFFFF"/>
                </a:solidFill>
                <a:latin typeface="Times New Roman" panose="02020603050405020304" pitchFamily="18" charset="0"/>
                <a:cs typeface="Times New Roman" panose="02020603050405020304" pitchFamily="18" charset="0"/>
              </a:rPr>
              <a:t> </a:t>
            </a:r>
            <a:r>
              <a:rPr sz="1500" spc="-10" dirty="0">
                <a:solidFill>
                  <a:srgbClr val="FFFFFF"/>
                </a:solidFill>
                <a:latin typeface="Times New Roman" panose="02020603050405020304" pitchFamily="18" charset="0"/>
                <a:cs typeface="Times New Roman" panose="02020603050405020304" pitchFamily="18" charset="0"/>
              </a:rPr>
              <a:t>çalışırız,</a:t>
            </a:r>
            <a:endParaRPr sz="1500" dirty="0">
              <a:latin typeface="Times New Roman" panose="02020603050405020304" pitchFamily="18" charset="0"/>
              <a:cs typeface="Times New Roman" panose="02020603050405020304" pitchFamily="18" charset="0"/>
            </a:endParaRPr>
          </a:p>
        </p:txBody>
      </p:sp>
      <p:sp>
        <p:nvSpPr>
          <p:cNvPr id="5" name="object 5"/>
          <p:cNvSpPr/>
          <p:nvPr/>
        </p:nvSpPr>
        <p:spPr>
          <a:xfrm>
            <a:off x="3786759" y="1774190"/>
            <a:ext cx="2284730" cy="302260"/>
          </a:xfrm>
          <a:custGeom>
            <a:avLst/>
            <a:gdLst/>
            <a:ahLst/>
            <a:cxnLst/>
            <a:rect l="l" t="t" r="r" b="b"/>
            <a:pathLst>
              <a:path w="2284729" h="302260">
                <a:moveTo>
                  <a:pt x="1143762" y="0"/>
                </a:moveTo>
                <a:lnTo>
                  <a:pt x="1069975" y="1143"/>
                </a:lnTo>
                <a:lnTo>
                  <a:pt x="996188" y="4572"/>
                </a:lnTo>
                <a:lnTo>
                  <a:pt x="922527" y="10160"/>
                </a:lnTo>
                <a:lnTo>
                  <a:pt x="849121" y="18161"/>
                </a:lnTo>
                <a:lnTo>
                  <a:pt x="775842" y="28321"/>
                </a:lnTo>
                <a:lnTo>
                  <a:pt x="702944" y="40894"/>
                </a:lnTo>
                <a:lnTo>
                  <a:pt x="630301" y="55625"/>
                </a:lnTo>
                <a:lnTo>
                  <a:pt x="557911" y="72644"/>
                </a:lnTo>
                <a:lnTo>
                  <a:pt x="486155" y="91948"/>
                </a:lnTo>
                <a:lnTo>
                  <a:pt x="414781" y="113537"/>
                </a:lnTo>
                <a:lnTo>
                  <a:pt x="344042" y="137287"/>
                </a:lnTo>
                <a:lnTo>
                  <a:pt x="273685" y="163449"/>
                </a:lnTo>
                <a:lnTo>
                  <a:pt x="204215" y="191770"/>
                </a:lnTo>
                <a:lnTo>
                  <a:pt x="135381" y="222503"/>
                </a:lnTo>
                <a:lnTo>
                  <a:pt x="67310" y="255397"/>
                </a:lnTo>
                <a:lnTo>
                  <a:pt x="0" y="290575"/>
                </a:lnTo>
                <a:lnTo>
                  <a:pt x="5841" y="301751"/>
                </a:lnTo>
                <a:lnTo>
                  <a:pt x="72898" y="266826"/>
                </a:lnTo>
                <a:lnTo>
                  <a:pt x="140476" y="234111"/>
                </a:lnTo>
                <a:lnTo>
                  <a:pt x="208668" y="203733"/>
                </a:lnTo>
                <a:lnTo>
                  <a:pt x="278256" y="175387"/>
                </a:lnTo>
                <a:lnTo>
                  <a:pt x="347200" y="149658"/>
                </a:lnTo>
                <a:lnTo>
                  <a:pt x="418591" y="125602"/>
                </a:lnTo>
                <a:lnTo>
                  <a:pt x="489253" y="104210"/>
                </a:lnTo>
                <a:lnTo>
                  <a:pt x="561971" y="84725"/>
                </a:lnTo>
                <a:lnTo>
                  <a:pt x="632633" y="68128"/>
                </a:lnTo>
                <a:lnTo>
                  <a:pt x="704900" y="53389"/>
                </a:lnTo>
                <a:lnTo>
                  <a:pt x="777748" y="40894"/>
                </a:lnTo>
                <a:lnTo>
                  <a:pt x="850648" y="30751"/>
                </a:lnTo>
                <a:lnTo>
                  <a:pt x="850484" y="30751"/>
                </a:lnTo>
                <a:lnTo>
                  <a:pt x="923672" y="22873"/>
                </a:lnTo>
                <a:lnTo>
                  <a:pt x="923493" y="22873"/>
                </a:lnTo>
                <a:lnTo>
                  <a:pt x="996950" y="17272"/>
                </a:lnTo>
                <a:lnTo>
                  <a:pt x="1070482" y="13843"/>
                </a:lnTo>
                <a:lnTo>
                  <a:pt x="1217295" y="13843"/>
                </a:lnTo>
                <a:lnTo>
                  <a:pt x="1143635" y="12700"/>
                </a:lnTo>
                <a:lnTo>
                  <a:pt x="1388299" y="12700"/>
                </a:lnTo>
                <a:lnTo>
                  <a:pt x="1364995" y="10160"/>
                </a:lnTo>
                <a:lnTo>
                  <a:pt x="1291336" y="4572"/>
                </a:lnTo>
                <a:lnTo>
                  <a:pt x="1217549" y="1143"/>
                </a:lnTo>
                <a:lnTo>
                  <a:pt x="1143762" y="0"/>
                </a:lnTo>
                <a:close/>
              </a:path>
              <a:path w="2284729" h="302260">
                <a:moveTo>
                  <a:pt x="2249611" y="285092"/>
                </a:moveTo>
                <a:lnTo>
                  <a:pt x="2182364" y="288289"/>
                </a:lnTo>
                <a:lnTo>
                  <a:pt x="2181479" y="288289"/>
                </a:lnTo>
                <a:lnTo>
                  <a:pt x="2178812" y="291338"/>
                </a:lnTo>
                <a:lnTo>
                  <a:pt x="2178939" y="294766"/>
                </a:lnTo>
                <a:lnTo>
                  <a:pt x="2179066" y="298323"/>
                </a:lnTo>
                <a:lnTo>
                  <a:pt x="2182114" y="300989"/>
                </a:lnTo>
                <a:lnTo>
                  <a:pt x="2182865" y="300989"/>
                </a:lnTo>
                <a:lnTo>
                  <a:pt x="2284603" y="296163"/>
                </a:lnTo>
                <a:lnTo>
                  <a:pt x="2270748" y="296163"/>
                </a:lnTo>
                <a:lnTo>
                  <a:pt x="2249611" y="285092"/>
                </a:lnTo>
                <a:close/>
              </a:path>
              <a:path w="2284729" h="302260">
                <a:moveTo>
                  <a:pt x="2262265" y="284490"/>
                </a:moveTo>
                <a:lnTo>
                  <a:pt x="2249611" y="285092"/>
                </a:lnTo>
                <a:lnTo>
                  <a:pt x="2270748" y="296163"/>
                </a:lnTo>
                <a:lnTo>
                  <a:pt x="2270440" y="296163"/>
                </a:lnTo>
                <a:lnTo>
                  <a:pt x="2271687" y="293750"/>
                </a:lnTo>
                <a:lnTo>
                  <a:pt x="2268092" y="293750"/>
                </a:lnTo>
                <a:lnTo>
                  <a:pt x="2262265" y="284490"/>
                </a:lnTo>
                <a:close/>
              </a:path>
              <a:path w="2284729" h="302260">
                <a:moveTo>
                  <a:pt x="2226055" y="208407"/>
                </a:moveTo>
                <a:lnTo>
                  <a:pt x="2223007" y="210312"/>
                </a:lnTo>
                <a:lnTo>
                  <a:pt x="2220087" y="212216"/>
                </a:lnTo>
                <a:lnTo>
                  <a:pt x="2219198" y="216153"/>
                </a:lnTo>
                <a:lnTo>
                  <a:pt x="2221103" y="219075"/>
                </a:lnTo>
                <a:lnTo>
                  <a:pt x="2255593" y="273887"/>
                </a:lnTo>
                <a:lnTo>
                  <a:pt x="2276348" y="284734"/>
                </a:lnTo>
                <a:lnTo>
                  <a:pt x="2270440" y="296163"/>
                </a:lnTo>
                <a:lnTo>
                  <a:pt x="2284603" y="296163"/>
                </a:lnTo>
                <a:lnTo>
                  <a:pt x="2231770" y="212344"/>
                </a:lnTo>
                <a:lnTo>
                  <a:pt x="2229992" y="209296"/>
                </a:lnTo>
                <a:lnTo>
                  <a:pt x="2226055" y="208407"/>
                </a:lnTo>
                <a:close/>
              </a:path>
              <a:path w="2284729" h="302260">
                <a:moveTo>
                  <a:pt x="2273173" y="283972"/>
                </a:moveTo>
                <a:lnTo>
                  <a:pt x="2262265" y="284490"/>
                </a:lnTo>
                <a:lnTo>
                  <a:pt x="2268092" y="293750"/>
                </a:lnTo>
                <a:lnTo>
                  <a:pt x="2273173" y="283972"/>
                </a:lnTo>
                <a:close/>
              </a:path>
              <a:path w="2284729" h="302260">
                <a:moveTo>
                  <a:pt x="2274889" y="283972"/>
                </a:moveTo>
                <a:lnTo>
                  <a:pt x="2273173" y="283972"/>
                </a:lnTo>
                <a:lnTo>
                  <a:pt x="2268092" y="293750"/>
                </a:lnTo>
                <a:lnTo>
                  <a:pt x="2271687" y="293750"/>
                </a:lnTo>
                <a:lnTo>
                  <a:pt x="2276348" y="284734"/>
                </a:lnTo>
                <a:lnTo>
                  <a:pt x="2274889" y="283972"/>
                </a:lnTo>
                <a:close/>
              </a:path>
              <a:path w="2284729" h="302260">
                <a:moveTo>
                  <a:pt x="1795846" y="103545"/>
                </a:moveTo>
                <a:lnTo>
                  <a:pt x="1868804" y="125602"/>
                </a:lnTo>
                <a:lnTo>
                  <a:pt x="1939591" y="149389"/>
                </a:lnTo>
                <a:lnTo>
                  <a:pt x="2009451" y="175387"/>
                </a:lnTo>
                <a:lnTo>
                  <a:pt x="2078855" y="203733"/>
                </a:lnTo>
                <a:lnTo>
                  <a:pt x="2147048" y="234111"/>
                </a:lnTo>
                <a:lnTo>
                  <a:pt x="2214741" y="266826"/>
                </a:lnTo>
                <a:lnTo>
                  <a:pt x="2249611" y="285092"/>
                </a:lnTo>
                <a:lnTo>
                  <a:pt x="2262265" y="284490"/>
                </a:lnTo>
                <a:lnTo>
                  <a:pt x="2220214" y="255397"/>
                </a:lnTo>
                <a:lnTo>
                  <a:pt x="2152141" y="222503"/>
                </a:lnTo>
                <a:lnTo>
                  <a:pt x="2083307" y="191770"/>
                </a:lnTo>
                <a:lnTo>
                  <a:pt x="2013839" y="163449"/>
                </a:lnTo>
                <a:lnTo>
                  <a:pt x="1943480" y="137287"/>
                </a:lnTo>
                <a:lnTo>
                  <a:pt x="1872741" y="113537"/>
                </a:lnTo>
                <a:lnTo>
                  <a:pt x="1841905" y="104210"/>
                </a:lnTo>
                <a:lnTo>
                  <a:pt x="1798328" y="104210"/>
                </a:lnTo>
                <a:lnTo>
                  <a:pt x="1795846" y="103545"/>
                </a:lnTo>
                <a:close/>
              </a:path>
              <a:path w="2284729" h="302260">
                <a:moveTo>
                  <a:pt x="2255593" y="273887"/>
                </a:moveTo>
                <a:lnTo>
                  <a:pt x="2262265" y="284490"/>
                </a:lnTo>
                <a:lnTo>
                  <a:pt x="2273173" y="283972"/>
                </a:lnTo>
                <a:lnTo>
                  <a:pt x="2274889" y="283972"/>
                </a:lnTo>
                <a:lnTo>
                  <a:pt x="2255593" y="273887"/>
                </a:lnTo>
                <a:close/>
              </a:path>
              <a:path w="2284729" h="302260">
                <a:moveTo>
                  <a:pt x="491681" y="103545"/>
                </a:moveTo>
                <a:lnTo>
                  <a:pt x="489225" y="104210"/>
                </a:lnTo>
                <a:lnTo>
                  <a:pt x="489478" y="104210"/>
                </a:lnTo>
                <a:lnTo>
                  <a:pt x="491681" y="103545"/>
                </a:lnTo>
                <a:close/>
              </a:path>
              <a:path w="2284729" h="302260">
                <a:moveTo>
                  <a:pt x="1652786" y="67686"/>
                </a:moveTo>
                <a:lnTo>
                  <a:pt x="1726556" y="84994"/>
                </a:lnTo>
                <a:lnTo>
                  <a:pt x="1798328" y="104210"/>
                </a:lnTo>
                <a:lnTo>
                  <a:pt x="1841905" y="104210"/>
                </a:lnTo>
                <a:lnTo>
                  <a:pt x="1801367" y="91948"/>
                </a:lnTo>
                <a:lnTo>
                  <a:pt x="1729613" y="72644"/>
                </a:lnTo>
                <a:lnTo>
                  <a:pt x="1710405" y="68128"/>
                </a:lnTo>
                <a:lnTo>
                  <a:pt x="1654960" y="68128"/>
                </a:lnTo>
                <a:lnTo>
                  <a:pt x="1652786" y="67686"/>
                </a:lnTo>
                <a:close/>
              </a:path>
              <a:path w="2284729" h="302260">
                <a:moveTo>
                  <a:pt x="634740" y="67686"/>
                </a:moveTo>
                <a:lnTo>
                  <a:pt x="632600" y="68128"/>
                </a:lnTo>
                <a:lnTo>
                  <a:pt x="632853" y="68128"/>
                </a:lnTo>
                <a:lnTo>
                  <a:pt x="634740" y="67686"/>
                </a:lnTo>
                <a:close/>
              </a:path>
              <a:path w="2284729" h="302260">
                <a:moveTo>
                  <a:pt x="1580847" y="53070"/>
                </a:moveTo>
                <a:lnTo>
                  <a:pt x="1654960" y="68128"/>
                </a:lnTo>
                <a:lnTo>
                  <a:pt x="1710405" y="68128"/>
                </a:lnTo>
                <a:lnTo>
                  <a:pt x="1657223" y="55625"/>
                </a:lnTo>
                <a:lnTo>
                  <a:pt x="1646195" y="53389"/>
                </a:lnTo>
                <a:lnTo>
                  <a:pt x="1582709" y="53389"/>
                </a:lnTo>
                <a:lnTo>
                  <a:pt x="1580847" y="53070"/>
                </a:lnTo>
                <a:close/>
              </a:path>
              <a:path w="2284729" h="302260">
                <a:moveTo>
                  <a:pt x="706682" y="53070"/>
                </a:moveTo>
                <a:lnTo>
                  <a:pt x="704861" y="53389"/>
                </a:lnTo>
                <a:lnTo>
                  <a:pt x="705114" y="53389"/>
                </a:lnTo>
                <a:lnTo>
                  <a:pt x="706682" y="53070"/>
                </a:lnTo>
                <a:close/>
              </a:path>
              <a:path w="2284729" h="302260">
                <a:moveTo>
                  <a:pt x="1388299" y="12700"/>
                </a:moveTo>
                <a:lnTo>
                  <a:pt x="1143889" y="12700"/>
                </a:lnTo>
                <a:lnTo>
                  <a:pt x="1070228" y="13843"/>
                </a:lnTo>
                <a:lnTo>
                  <a:pt x="1217040" y="13843"/>
                </a:lnTo>
                <a:lnTo>
                  <a:pt x="1290446" y="17272"/>
                </a:lnTo>
                <a:lnTo>
                  <a:pt x="1363851" y="22873"/>
                </a:lnTo>
                <a:lnTo>
                  <a:pt x="1436875" y="30751"/>
                </a:lnTo>
                <a:lnTo>
                  <a:pt x="1509649" y="40894"/>
                </a:lnTo>
                <a:lnTo>
                  <a:pt x="1582709" y="53389"/>
                </a:lnTo>
                <a:lnTo>
                  <a:pt x="1646195" y="53389"/>
                </a:lnTo>
                <a:lnTo>
                  <a:pt x="1584578" y="40894"/>
                </a:lnTo>
                <a:lnTo>
                  <a:pt x="1511680" y="28321"/>
                </a:lnTo>
                <a:lnTo>
                  <a:pt x="1438402" y="18161"/>
                </a:lnTo>
                <a:lnTo>
                  <a:pt x="1388299" y="12700"/>
                </a:lnTo>
                <a:close/>
              </a:path>
              <a:path w="2284729" h="302260">
                <a:moveTo>
                  <a:pt x="1143889" y="12700"/>
                </a:moveTo>
                <a:lnTo>
                  <a:pt x="1143635" y="12700"/>
                </a:lnTo>
                <a:lnTo>
                  <a:pt x="1217295" y="13843"/>
                </a:lnTo>
                <a:lnTo>
                  <a:pt x="1070228" y="13843"/>
                </a:lnTo>
                <a:lnTo>
                  <a:pt x="1143889" y="12700"/>
                </a:lnTo>
                <a:close/>
              </a:path>
            </a:pathLst>
          </a:custGeom>
          <a:solidFill>
            <a:srgbClr val="4EA72D"/>
          </a:solidFill>
        </p:spPr>
        <p:txBody>
          <a:bodyPr wrap="square" lIns="0" tIns="0" rIns="0" bIns="0" rtlCol="0"/>
          <a:lstStyle/>
          <a:p>
            <a:endParaRPr/>
          </a:p>
        </p:txBody>
      </p:sp>
      <p:sp>
        <p:nvSpPr>
          <p:cNvPr id="6" name="object 6"/>
          <p:cNvSpPr/>
          <p:nvPr/>
        </p:nvSpPr>
        <p:spPr>
          <a:xfrm>
            <a:off x="4875276" y="2468880"/>
            <a:ext cx="4890770" cy="3403600"/>
          </a:xfrm>
          <a:custGeom>
            <a:avLst/>
            <a:gdLst/>
            <a:ahLst/>
            <a:cxnLst/>
            <a:rect l="l" t="t" r="r" b="b"/>
            <a:pathLst>
              <a:path w="4890770" h="3403600">
                <a:moveTo>
                  <a:pt x="4323333" y="0"/>
                </a:moveTo>
                <a:lnTo>
                  <a:pt x="567309" y="0"/>
                </a:lnTo>
                <a:lnTo>
                  <a:pt x="518360" y="2082"/>
                </a:lnTo>
                <a:lnTo>
                  <a:pt x="470567" y="8216"/>
                </a:lnTo>
                <a:lnTo>
                  <a:pt x="424101" y="18230"/>
                </a:lnTo>
                <a:lnTo>
                  <a:pt x="379132" y="31956"/>
                </a:lnTo>
                <a:lnTo>
                  <a:pt x="335829" y="49221"/>
                </a:lnTo>
                <a:lnTo>
                  <a:pt x="294364" y="69857"/>
                </a:lnTo>
                <a:lnTo>
                  <a:pt x="254906" y="93693"/>
                </a:lnTo>
                <a:lnTo>
                  <a:pt x="217627" y="120558"/>
                </a:lnTo>
                <a:lnTo>
                  <a:pt x="182695" y="150282"/>
                </a:lnTo>
                <a:lnTo>
                  <a:pt x="150282" y="182695"/>
                </a:lnTo>
                <a:lnTo>
                  <a:pt x="120558" y="217627"/>
                </a:lnTo>
                <a:lnTo>
                  <a:pt x="93693" y="254906"/>
                </a:lnTo>
                <a:lnTo>
                  <a:pt x="69857" y="294364"/>
                </a:lnTo>
                <a:lnTo>
                  <a:pt x="49221" y="335829"/>
                </a:lnTo>
                <a:lnTo>
                  <a:pt x="31956" y="379132"/>
                </a:lnTo>
                <a:lnTo>
                  <a:pt x="18230" y="424101"/>
                </a:lnTo>
                <a:lnTo>
                  <a:pt x="8216" y="470567"/>
                </a:lnTo>
                <a:lnTo>
                  <a:pt x="2082" y="518360"/>
                </a:lnTo>
                <a:lnTo>
                  <a:pt x="0" y="567309"/>
                </a:lnTo>
                <a:lnTo>
                  <a:pt x="0" y="2836291"/>
                </a:lnTo>
                <a:lnTo>
                  <a:pt x="2082" y="2885239"/>
                </a:lnTo>
                <a:lnTo>
                  <a:pt x="8216" y="2933032"/>
                </a:lnTo>
                <a:lnTo>
                  <a:pt x="18230" y="2979498"/>
                </a:lnTo>
                <a:lnTo>
                  <a:pt x="31956" y="3024467"/>
                </a:lnTo>
                <a:lnTo>
                  <a:pt x="49221" y="3067770"/>
                </a:lnTo>
                <a:lnTo>
                  <a:pt x="69857" y="3109235"/>
                </a:lnTo>
                <a:lnTo>
                  <a:pt x="93693" y="3148693"/>
                </a:lnTo>
                <a:lnTo>
                  <a:pt x="120558" y="3185972"/>
                </a:lnTo>
                <a:lnTo>
                  <a:pt x="150282" y="3220904"/>
                </a:lnTo>
                <a:lnTo>
                  <a:pt x="182695" y="3253317"/>
                </a:lnTo>
                <a:lnTo>
                  <a:pt x="217627" y="3283041"/>
                </a:lnTo>
                <a:lnTo>
                  <a:pt x="254906" y="3309906"/>
                </a:lnTo>
                <a:lnTo>
                  <a:pt x="294364" y="3333742"/>
                </a:lnTo>
                <a:lnTo>
                  <a:pt x="335829" y="3354378"/>
                </a:lnTo>
                <a:lnTo>
                  <a:pt x="379132" y="3371643"/>
                </a:lnTo>
                <a:lnTo>
                  <a:pt x="424101" y="3385369"/>
                </a:lnTo>
                <a:lnTo>
                  <a:pt x="470567" y="3395383"/>
                </a:lnTo>
                <a:lnTo>
                  <a:pt x="518360" y="3401517"/>
                </a:lnTo>
                <a:lnTo>
                  <a:pt x="567309" y="3403600"/>
                </a:lnTo>
                <a:lnTo>
                  <a:pt x="4323333" y="3403600"/>
                </a:lnTo>
                <a:lnTo>
                  <a:pt x="4372282" y="3401517"/>
                </a:lnTo>
                <a:lnTo>
                  <a:pt x="4420075" y="3395383"/>
                </a:lnTo>
                <a:lnTo>
                  <a:pt x="4466541" y="3385369"/>
                </a:lnTo>
                <a:lnTo>
                  <a:pt x="4511510" y="3371643"/>
                </a:lnTo>
                <a:lnTo>
                  <a:pt x="4554813" y="3354378"/>
                </a:lnTo>
                <a:lnTo>
                  <a:pt x="4596278" y="3333742"/>
                </a:lnTo>
                <a:lnTo>
                  <a:pt x="4635736" y="3309906"/>
                </a:lnTo>
                <a:lnTo>
                  <a:pt x="4673015" y="3283041"/>
                </a:lnTo>
                <a:lnTo>
                  <a:pt x="4707947" y="3253317"/>
                </a:lnTo>
                <a:lnTo>
                  <a:pt x="4740360" y="3220904"/>
                </a:lnTo>
                <a:lnTo>
                  <a:pt x="4770084" y="3185972"/>
                </a:lnTo>
                <a:lnTo>
                  <a:pt x="4796949" y="3148693"/>
                </a:lnTo>
                <a:lnTo>
                  <a:pt x="4820785" y="3109235"/>
                </a:lnTo>
                <a:lnTo>
                  <a:pt x="4841421" y="3067770"/>
                </a:lnTo>
                <a:lnTo>
                  <a:pt x="4858686" y="3024467"/>
                </a:lnTo>
                <a:lnTo>
                  <a:pt x="4872412" y="2979498"/>
                </a:lnTo>
                <a:lnTo>
                  <a:pt x="4882426" y="2933032"/>
                </a:lnTo>
                <a:lnTo>
                  <a:pt x="4888560" y="2885239"/>
                </a:lnTo>
                <a:lnTo>
                  <a:pt x="4890643" y="2836291"/>
                </a:lnTo>
                <a:lnTo>
                  <a:pt x="4890643" y="567309"/>
                </a:lnTo>
                <a:lnTo>
                  <a:pt x="4888560" y="518360"/>
                </a:lnTo>
                <a:lnTo>
                  <a:pt x="4882426" y="470567"/>
                </a:lnTo>
                <a:lnTo>
                  <a:pt x="4872412" y="424101"/>
                </a:lnTo>
                <a:lnTo>
                  <a:pt x="4858686" y="379132"/>
                </a:lnTo>
                <a:lnTo>
                  <a:pt x="4841421" y="335829"/>
                </a:lnTo>
                <a:lnTo>
                  <a:pt x="4820785" y="294364"/>
                </a:lnTo>
                <a:lnTo>
                  <a:pt x="4796949" y="254906"/>
                </a:lnTo>
                <a:lnTo>
                  <a:pt x="4770084" y="217627"/>
                </a:lnTo>
                <a:lnTo>
                  <a:pt x="4740360" y="182695"/>
                </a:lnTo>
                <a:lnTo>
                  <a:pt x="4707947" y="150282"/>
                </a:lnTo>
                <a:lnTo>
                  <a:pt x="4673015" y="120558"/>
                </a:lnTo>
                <a:lnTo>
                  <a:pt x="4635736" y="93693"/>
                </a:lnTo>
                <a:lnTo>
                  <a:pt x="4596278" y="69857"/>
                </a:lnTo>
                <a:lnTo>
                  <a:pt x="4554813" y="49221"/>
                </a:lnTo>
                <a:lnTo>
                  <a:pt x="4511510" y="31956"/>
                </a:lnTo>
                <a:lnTo>
                  <a:pt x="4466541" y="18230"/>
                </a:lnTo>
                <a:lnTo>
                  <a:pt x="4420075" y="8216"/>
                </a:lnTo>
                <a:lnTo>
                  <a:pt x="4372282" y="2082"/>
                </a:lnTo>
                <a:lnTo>
                  <a:pt x="4323333" y="0"/>
                </a:lnTo>
                <a:close/>
              </a:path>
            </a:pathLst>
          </a:custGeom>
          <a:solidFill>
            <a:srgbClr val="155F82"/>
          </a:solidFill>
        </p:spPr>
        <p:txBody>
          <a:bodyPr wrap="square" lIns="0" tIns="0" rIns="0" bIns="0" rtlCol="0"/>
          <a:lstStyle/>
          <a:p>
            <a:endParaRPr/>
          </a:p>
        </p:txBody>
      </p:sp>
      <p:sp>
        <p:nvSpPr>
          <p:cNvPr id="7" name="object 7"/>
          <p:cNvSpPr txBox="1"/>
          <p:nvPr/>
        </p:nvSpPr>
        <p:spPr>
          <a:xfrm>
            <a:off x="5089016" y="2930398"/>
            <a:ext cx="4463415" cy="2574038"/>
          </a:xfrm>
          <a:prstGeom prst="rect">
            <a:avLst/>
          </a:prstGeom>
        </p:spPr>
        <p:txBody>
          <a:bodyPr vert="horz" wrap="square" lIns="0" tIns="41910" rIns="0" bIns="0" rtlCol="0">
            <a:spAutoFit/>
          </a:bodyPr>
          <a:lstStyle/>
          <a:p>
            <a:pPr marL="144780" marR="10795" indent="-128270">
              <a:lnSpc>
                <a:spcPct val="86500"/>
              </a:lnSpc>
              <a:spcBef>
                <a:spcPts val="330"/>
              </a:spcBef>
            </a:pPr>
            <a:r>
              <a:rPr sz="1500" spc="-114" dirty="0">
                <a:solidFill>
                  <a:srgbClr val="FFFFFF"/>
                </a:solidFill>
                <a:latin typeface="Times New Roman" panose="02020603050405020304" pitchFamily="18" charset="0"/>
                <a:cs typeface="Times New Roman" panose="02020603050405020304" pitchFamily="18" charset="0"/>
              </a:rPr>
              <a:t>Kâğıt,</a:t>
            </a:r>
            <a:r>
              <a:rPr sz="1500" spc="-2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peçete,</a:t>
            </a:r>
            <a:r>
              <a:rPr sz="1500" spc="-3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tuvalet </a:t>
            </a:r>
            <a:r>
              <a:rPr sz="1500" spc="-95" dirty="0">
                <a:solidFill>
                  <a:srgbClr val="FFFFFF"/>
                </a:solidFill>
                <a:latin typeface="Times New Roman" panose="02020603050405020304" pitchFamily="18" charset="0"/>
                <a:cs typeface="Times New Roman" panose="02020603050405020304" pitchFamily="18" charset="0"/>
              </a:rPr>
              <a:t>kâğıdı,</a:t>
            </a:r>
            <a:r>
              <a:rPr sz="1500" dirty="0">
                <a:solidFill>
                  <a:srgbClr val="FFFFFF"/>
                </a:solidFill>
                <a:latin typeface="Times New Roman" panose="02020603050405020304" pitchFamily="18" charset="0"/>
                <a:cs typeface="Times New Roman" panose="02020603050405020304" pitchFamily="18" charset="0"/>
              </a:rPr>
              <a:t> ambalaj</a:t>
            </a:r>
            <a:r>
              <a:rPr sz="1500" spc="-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gibi</a:t>
            </a:r>
            <a:r>
              <a:rPr sz="1500" spc="-1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tek</a:t>
            </a:r>
            <a:r>
              <a:rPr sz="1500" spc="-10" dirty="0">
                <a:solidFill>
                  <a:srgbClr val="FFFFFF"/>
                </a:solidFill>
                <a:latin typeface="Times New Roman" panose="02020603050405020304" pitchFamily="18" charset="0"/>
                <a:cs typeface="Times New Roman" panose="02020603050405020304" pitchFamily="18" charset="0"/>
              </a:rPr>
              <a:t> kullanımlık </a:t>
            </a:r>
            <a:r>
              <a:rPr sz="1500" dirty="0">
                <a:solidFill>
                  <a:srgbClr val="FFFFFF"/>
                </a:solidFill>
                <a:latin typeface="Times New Roman" panose="02020603050405020304" pitchFamily="18" charset="0"/>
                <a:cs typeface="Times New Roman" panose="02020603050405020304" pitchFamily="18" charset="0"/>
              </a:rPr>
              <a:t>malzemeleri</a:t>
            </a:r>
            <a:r>
              <a:rPr sz="1500" spc="-40" dirty="0">
                <a:solidFill>
                  <a:srgbClr val="FFFFFF"/>
                </a:solidFill>
                <a:latin typeface="Times New Roman" panose="02020603050405020304" pitchFamily="18" charset="0"/>
                <a:cs typeface="Times New Roman" panose="02020603050405020304" pitchFamily="18" charset="0"/>
              </a:rPr>
              <a:t> </a:t>
            </a:r>
            <a:r>
              <a:rPr sz="1500" spc="-70" dirty="0">
                <a:solidFill>
                  <a:srgbClr val="FFFFFF"/>
                </a:solidFill>
                <a:latin typeface="Times New Roman" panose="02020603050405020304" pitchFamily="18" charset="0"/>
                <a:cs typeface="Times New Roman" panose="02020603050405020304" pitchFamily="18" charset="0"/>
              </a:rPr>
              <a:t>gerektiği</a:t>
            </a:r>
            <a:r>
              <a:rPr sz="1500" spc="-3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kadar</a:t>
            </a:r>
            <a:r>
              <a:rPr sz="1500" spc="-2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kullanıp</a:t>
            </a:r>
            <a:r>
              <a:rPr sz="1500" spc="-30" dirty="0">
                <a:solidFill>
                  <a:srgbClr val="FFFFFF"/>
                </a:solidFill>
                <a:latin typeface="Times New Roman" panose="02020603050405020304" pitchFamily="18" charset="0"/>
                <a:cs typeface="Times New Roman" panose="02020603050405020304" pitchFamily="18" charset="0"/>
              </a:rPr>
              <a:t> </a:t>
            </a:r>
            <a:r>
              <a:rPr sz="1500" spc="-114" dirty="0">
                <a:solidFill>
                  <a:srgbClr val="FFFFFF"/>
                </a:solidFill>
                <a:latin typeface="Times New Roman" panose="02020603050405020304" pitchFamily="18" charset="0"/>
                <a:cs typeface="Times New Roman" panose="02020603050405020304" pitchFamily="18" charset="0"/>
              </a:rPr>
              <a:t>doğaya</a:t>
            </a:r>
            <a:r>
              <a:rPr sz="1500" dirty="0">
                <a:solidFill>
                  <a:srgbClr val="FFFFFF"/>
                </a:solidFill>
                <a:latin typeface="Times New Roman" panose="02020603050405020304" pitchFamily="18" charset="0"/>
                <a:cs typeface="Times New Roman" panose="02020603050405020304" pitchFamily="18" charset="0"/>
              </a:rPr>
              <a:t> daha</a:t>
            </a:r>
            <a:r>
              <a:rPr sz="1500" spc="-20" dirty="0">
                <a:solidFill>
                  <a:srgbClr val="FFFFFF"/>
                </a:solidFill>
                <a:latin typeface="Times New Roman" panose="02020603050405020304" pitchFamily="18" charset="0"/>
                <a:cs typeface="Times New Roman" panose="02020603050405020304" pitchFamily="18" charset="0"/>
              </a:rPr>
              <a:t> </a:t>
            </a:r>
            <a:r>
              <a:rPr sz="1500" spc="-25" dirty="0">
                <a:solidFill>
                  <a:srgbClr val="FFFFFF"/>
                </a:solidFill>
                <a:latin typeface="Times New Roman" panose="02020603050405020304" pitchFamily="18" charset="0"/>
                <a:cs typeface="Times New Roman" panose="02020603050405020304" pitchFamily="18" charset="0"/>
              </a:rPr>
              <a:t>az </a:t>
            </a:r>
            <a:r>
              <a:rPr sz="1500" dirty="0">
                <a:solidFill>
                  <a:srgbClr val="FFFFFF"/>
                </a:solidFill>
                <a:latin typeface="Times New Roman" panose="02020603050405020304" pitchFamily="18" charset="0"/>
                <a:cs typeface="Times New Roman" panose="02020603050405020304" pitchFamily="18" charset="0"/>
              </a:rPr>
              <a:t>atık</a:t>
            </a:r>
            <a:r>
              <a:rPr sz="1500" spc="-3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bırakmaya özen</a:t>
            </a:r>
            <a:r>
              <a:rPr sz="1500" spc="-1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gösteririz,</a:t>
            </a:r>
            <a:r>
              <a:rPr sz="1500" spc="-12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Atıkları</a:t>
            </a:r>
            <a:r>
              <a:rPr sz="1500" spc="-15" dirty="0">
                <a:solidFill>
                  <a:srgbClr val="FFFFFF"/>
                </a:solidFill>
                <a:latin typeface="Times New Roman" panose="02020603050405020304" pitchFamily="18" charset="0"/>
                <a:cs typeface="Times New Roman" panose="02020603050405020304" pitchFamily="18" charset="0"/>
              </a:rPr>
              <a:t> </a:t>
            </a:r>
            <a:r>
              <a:rPr sz="1500" spc="-135" dirty="0">
                <a:solidFill>
                  <a:srgbClr val="FFFFFF"/>
                </a:solidFill>
                <a:latin typeface="Times New Roman" panose="02020603050405020304" pitchFamily="18" charset="0"/>
                <a:cs typeface="Times New Roman" panose="02020603050405020304" pitchFamily="18" charset="0"/>
              </a:rPr>
              <a:t>doğru</a:t>
            </a:r>
            <a:r>
              <a:rPr sz="1500" spc="-10" dirty="0">
                <a:solidFill>
                  <a:srgbClr val="FFFFFF"/>
                </a:solidFill>
                <a:latin typeface="Times New Roman" panose="02020603050405020304" pitchFamily="18" charset="0"/>
                <a:cs typeface="Times New Roman" panose="02020603050405020304" pitchFamily="18" charset="0"/>
              </a:rPr>
              <a:t> şekilde,</a:t>
            </a:r>
            <a:endParaRPr sz="1500" dirty="0">
              <a:latin typeface="Times New Roman" panose="02020603050405020304" pitchFamily="18" charset="0"/>
              <a:cs typeface="Times New Roman" panose="02020603050405020304" pitchFamily="18" charset="0"/>
            </a:endParaRPr>
          </a:p>
          <a:p>
            <a:pPr marL="100965" marR="5080" indent="-88900">
              <a:lnSpc>
                <a:spcPts val="1450"/>
              </a:lnSpc>
            </a:pPr>
            <a:r>
              <a:rPr sz="1500" dirty="0">
                <a:solidFill>
                  <a:srgbClr val="FFFFFF"/>
                </a:solidFill>
                <a:latin typeface="Times New Roman" panose="02020603050405020304" pitchFamily="18" charset="0"/>
                <a:cs typeface="Times New Roman" panose="02020603050405020304" pitchFamily="18" charset="0"/>
              </a:rPr>
              <a:t>özelliklerine</a:t>
            </a:r>
            <a:r>
              <a:rPr sz="1500" spc="-7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göre</a:t>
            </a:r>
            <a:r>
              <a:rPr sz="1500" spc="-4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ayrı</a:t>
            </a:r>
            <a:r>
              <a:rPr sz="1500" spc="-2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alanlarda</a:t>
            </a:r>
            <a:r>
              <a:rPr sz="1500" spc="-5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depolar,</a:t>
            </a:r>
            <a:r>
              <a:rPr sz="1500" spc="-5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yasal</a:t>
            </a:r>
            <a:r>
              <a:rPr sz="1500" spc="-40" dirty="0">
                <a:solidFill>
                  <a:srgbClr val="FFFFFF"/>
                </a:solidFill>
                <a:latin typeface="Times New Roman" panose="02020603050405020304" pitchFamily="18" charset="0"/>
                <a:cs typeface="Times New Roman" panose="02020603050405020304" pitchFamily="18" charset="0"/>
              </a:rPr>
              <a:t> </a:t>
            </a:r>
            <a:r>
              <a:rPr sz="1500" spc="-10" dirty="0">
                <a:solidFill>
                  <a:srgbClr val="FFFFFF"/>
                </a:solidFill>
                <a:latin typeface="Times New Roman" panose="02020603050405020304" pitchFamily="18" charset="0"/>
                <a:cs typeface="Times New Roman" panose="02020603050405020304" pitchFamily="18" charset="0"/>
              </a:rPr>
              <a:t>depolama </a:t>
            </a:r>
            <a:r>
              <a:rPr sz="1500" dirty="0">
                <a:solidFill>
                  <a:srgbClr val="FFFFFF"/>
                </a:solidFill>
                <a:latin typeface="Times New Roman" panose="02020603050405020304" pitchFamily="18" charset="0"/>
                <a:cs typeface="Times New Roman" panose="02020603050405020304" pitchFamily="18" charset="0"/>
              </a:rPr>
              <a:t>süre</a:t>
            </a:r>
            <a:r>
              <a:rPr sz="1500" spc="-4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sınırlarını</a:t>
            </a:r>
            <a:r>
              <a:rPr sz="1500" spc="-20" dirty="0">
                <a:solidFill>
                  <a:srgbClr val="FFFFFF"/>
                </a:solidFill>
                <a:latin typeface="Times New Roman" panose="02020603050405020304" pitchFamily="18" charset="0"/>
                <a:cs typeface="Times New Roman" panose="02020603050405020304" pitchFamily="18" charset="0"/>
              </a:rPr>
              <a:t> </a:t>
            </a:r>
            <a:r>
              <a:rPr sz="1500" spc="-110" dirty="0">
                <a:solidFill>
                  <a:srgbClr val="FFFFFF"/>
                </a:solidFill>
                <a:latin typeface="Times New Roman" panose="02020603050405020304" pitchFamily="18" charset="0"/>
                <a:cs typeface="Times New Roman" panose="02020603050405020304" pitchFamily="18" charset="0"/>
              </a:rPr>
              <a:t>aşmadan</a:t>
            </a:r>
            <a:r>
              <a:rPr sz="1500" spc="-2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lisanslı/yetkili</a:t>
            </a:r>
            <a:r>
              <a:rPr sz="1500" spc="-4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firmalara</a:t>
            </a:r>
            <a:r>
              <a:rPr sz="1500" spc="-25" dirty="0">
                <a:solidFill>
                  <a:srgbClr val="FFFFFF"/>
                </a:solidFill>
                <a:latin typeface="Times New Roman" panose="02020603050405020304" pitchFamily="18" charset="0"/>
                <a:cs typeface="Times New Roman" panose="02020603050405020304" pitchFamily="18" charset="0"/>
              </a:rPr>
              <a:t> </a:t>
            </a:r>
            <a:r>
              <a:rPr sz="1500" spc="-10" dirty="0">
                <a:solidFill>
                  <a:srgbClr val="FFFFFF"/>
                </a:solidFill>
                <a:latin typeface="Times New Roman" panose="02020603050405020304" pitchFamily="18" charset="0"/>
                <a:cs typeface="Times New Roman" panose="02020603050405020304" pitchFamily="18" charset="0"/>
              </a:rPr>
              <a:t>teslim </a:t>
            </a:r>
            <a:r>
              <a:rPr sz="1500" dirty="0">
                <a:solidFill>
                  <a:srgbClr val="FFFFFF"/>
                </a:solidFill>
                <a:latin typeface="Times New Roman" panose="02020603050405020304" pitchFamily="18" charset="0"/>
                <a:cs typeface="Times New Roman" panose="02020603050405020304" pitchFamily="18" charset="0"/>
              </a:rPr>
              <a:t>ederek,</a:t>
            </a:r>
            <a:r>
              <a:rPr sz="1500" spc="-5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kayıtlarını</a:t>
            </a:r>
            <a:r>
              <a:rPr sz="1500" spc="-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muhafaza</a:t>
            </a:r>
            <a:r>
              <a:rPr sz="1500" spc="-4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ederiz,</a:t>
            </a:r>
            <a:r>
              <a:rPr sz="1500" spc="-3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Su,</a:t>
            </a:r>
            <a:r>
              <a:rPr sz="1500" spc="-2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enerji</a:t>
            </a:r>
            <a:r>
              <a:rPr sz="1500" spc="-2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ve</a:t>
            </a:r>
            <a:r>
              <a:rPr sz="1500" spc="5" dirty="0">
                <a:solidFill>
                  <a:srgbClr val="FFFFFF"/>
                </a:solidFill>
                <a:latin typeface="Times New Roman" panose="02020603050405020304" pitchFamily="18" charset="0"/>
                <a:cs typeface="Times New Roman" panose="02020603050405020304" pitchFamily="18" charset="0"/>
              </a:rPr>
              <a:t> </a:t>
            </a:r>
            <a:r>
              <a:rPr sz="1500" spc="-25" dirty="0">
                <a:solidFill>
                  <a:srgbClr val="FFFFFF"/>
                </a:solidFill>
                <a:latin typeface="Times New Roman" panose="02020603050405020304" pitchFamily="18" charset="0"/>
                <a:cs typeface="Times New Roman" panose="02020603050405020304" pitchFamily="18" charset="0"/>
              </a:rPr>
              <a:t>tüm</a:t>
            </a:r>
            <a:endParaRPr sz="1500" dirty="0">
              <a:latin typeface="Times New Roman" panose="02020603050405020304" pitchFamily="18" charset="0"/>
              <a:cs typeface="Times New Roman" panose="02020603050405020304" pitchFamily="18" charset="0"/>
            </a:endParaRPr>
          </a:p>
          <a:p>
            <a:pPr marL="226060" marR="217170" algn="ctr">
              <a:lnSpc>
                <a:spcPct val="86100"/>
              </a:lnSpc>
            </a:pPr>
            <a:r>
              <a:rPr sz="1500" spc="-135" dirty="0">
                <a:solidFill>
                  <a:srgbClr val="FFFFFF"/>
                </a:solidFill>
                <a:latin typeface="Times New Roman" panose="02020603050405020304" pitchFamily="18" charset="0"/>
                <a:cs typeface="Times New Roman" panose="02020603050405020304" pitchFamily="18" charset="0"/>
              </a:rPr>
              <a:t>doğal</a:t>
            </a:r>
            <a:r>
              <a:rPr sz="1500" dirty="0">
                <a:solidFill>
                  <a:srgbClr val="FFFFFF"/>
                </a:solidFill>
                <a:latin typeface="Times New Roman" panose="02020603050405020304" pitchFamily="18" charset="0"/>
                <a:cs typeface="Times New Roman" panose="02020603050405020304" pitchFamily="18" charset="0"/>
              </a:rPr>
              <a:t> kaynakları</a:t>
            </a:r>
            <a:r>
              <a:rPr sz="1500" spc="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tasarruflu</a:t>
            </a:r>
            <a:r>
              <a:rPr sz="1500" spc="-2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kullanmaya</a:t>
            </a:r>
            <a:r>
              <a:rPr sz="1500" spc="5" dirty="0">
                <a:solidFill>
                  <a:srgbClr val="FFFFFF"/>
                </a:solidFill>
                <a:latin typeface="Times New Roman" panose="02020603050405020304" pitchFamily="18" charset="0"/>
                <a:cs typeface="Times New Roman" panose="02020603050405020304" pitchFamily="18" charset="0"/>
              </a:rPr>
              <a:t> </a:t>
            </a:r>
            <a:r>
              <a:rPr sz="1500" spc="-80" dirty="0">
                <a:solidFill>
                  <a:srgbClr val="FFFFFF"/>
                </a:solidFill>
                <a:latin typeface="Times New Roman" panose="02020603050405020304" pitchFamily="18" charset="0"/>
                <a:cs typeface="Times New Roman" panose="02020603050405020304" pitchFamily="18" charset="0"/>
              </a:rPr>
              <a:t>çalışırız.</a:t>
            </a:r>
            <a:r>
              <a:rPr sz="1500" spc="-5" dirty="0">
                <a:solidFill>
                  <a:srgbClr val="FFFFFF"/>
                </a:solidFill>
                <a:latin typeface="Times New Roman" panose="02020603050405020304" pitchFamily="18" charset="0"/>
                <a:cs typeface="Times New Roman" panose="02020603050405020304" pitchFamily="18" charset="0"/>
              </a:rPr>
              <a:t> </a:t>
            </a:r>
            <a:r>
              <a:rPr sz="1500" spc="-25" dirty="0">
                <a:solidFill>
                  <a:srgbClr val="FFFFFF"/>
                </a:solidFill>
                <a:latin typeface="Times New Roman" panose="02020603050405020304" pitchFamily="18" charset="0"/>
                <a:cs typeface="Times New Roman" panose="02020603050405020304" pitchFamily="18" charset="0"/>
              </a:rPr>
              <a:t>Bu </a:t>
            </a:r>
            <a:r>
              <a:rPr sz="1500" dirty="0">
                <a:solidFill>
                  <a:srgbClr val="FFFFFF"/>
                </a:solidFill>
                <a:latin typeface="Times New Roman" panose="02020603050405020304" pitchFamily="18" charset="0"/>
                <a:cs typeface="Times New Roman" panose="02020603050405020304" pitchFamily="18" charset="0"/>
              </a:rPr>
              <a:t>hassasiyetimizi</a:t>
            </a:r>
            <a:r>
              <a:rPr sz="1500" spc="-45" dirty="0">
                <a:solidFill>
                  <a:srgbClr val="FFFFFF"/>
                </a:solidFill>
                <a:latin typeface="Times New Roman" panose="02020603050405020304" pitchFamily="18" charset="0"/>
                <a:cs typeface="Times New Roman" panose="02020603050405020304" pitchFamily="18" charset="0"/>
              </a:rPr>
              <a:t> </a:t>
            </a:r>
            <a:r>
              <a:rPr sz="1500" spc="-50" dirty="0">
                <a:solidFill>
                  <a:srgbClr val="FFFFFF"/>
                </a:solidFill>
                <a:latin typeface="Times New Roman" panose="02020603050405020304" pitchFamily="18" charset="0"/>
                <a:cs typeface="Times New Roman" panose="02020603050405020304" pitchFamily="18" charset="0"/>
              </a:rPr>
              <a:t>çalışanlarımız,</a:t>
            </a:r>
            <a:r>
              <a:rPr sz="1500" spc="-40" dirty="0">
                <a:solidFill>
                  <a:srgbClr val="FFFFFF"/>
                </a:solidFill>
                <a:latin typeface="Times New Roman" panose="02020603050405020304" pitchFamily="18" charset="0"/>
                <a:cs typeface="Times New Roman" panose="02020603050405020304" pitchFamily="18" charset="0"/>
              </a:rPr>
              <a:t> </a:t>
            </a:r>
            <a:r>
              <a:rPr sz="1500" spc="-10" dirty="0">
                <a:solidFill>
                  <a:srgbClr val="FFFFFF"/>
                </a:solidFill>
                <a:latin typeface="Times New Roman" panose="02020603050405020304" pitchFamily="18" charset="0"/>
                <a:cs typeface="Times New Roman" panose="02020603050405020304" pitchFamily="18" charset="0"/>
              </a:rPr>
              <a:t>misafirlerimiz, </a:t>
            </a:r>
            <a:r>
              <a:rPr sz="1500" dirty="0">
                <a:solidFill>
                  <a:srgbClr val="FFFFFF"/>
                </a:solidFill>
                <a:latin typeface="Times New Roman" panose="02020603050405020304" pitchFamily="18" charset="0"/>
                <a:cs typeface="Times New Roman" panose="02020603050405020304" pitchFamily="18" charset="0"/>
              </a:rPr>
              <a:t>tedarikçilerimiz</a:t>
            </a:r>
            <a:r>
              <a:rPr sz="1500" spc="-6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ile</a:t>
            </a:r>
            <a:r>
              <a:rPr sz="1500" spc="-30" dirty="0">
                <a:solidFill>
                  <a:srgbClr val="FFFFFF"/>
                </a:solidFill>
                <a:latin typeface="Times New Roman" panose="02020603050405020304" pitchFamily="18" charset="0"/>
                <a:cs typeface="Times New Roman" panose="02020603050405020304" pitchFamily="18" charset="0"/>
              </a:rPr>
              <a:t> </a:t>
            </a:r>
            <a:r>
              <a:rPr sz="1500" spc="-65" dirty="0">
                <a:solidFill>
                  <a:srgbClr val="FFFFFF"/>
                </a:solidFill>
                <a:latin typeface="Times New Roman" panose="02020603050405020304" pitchFamily="18" charset="0"/>
                <a:cs typeface="Times New Roman" panose="02020603050405020304" pitchFamily="18" charset="0"/>
              </a:rPr>
              <a:t>paylaşırız.</a:t>
            </a:r>
            <a:r>
              <a:rPr sz="1500" spc="-2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Çevre</a:t>
            </a:r>
            <a:r>
              <a:rPr sz="1500" spc="-10" dirty="0">
                <a:solidFill>
                  <a:srgbClr val="FFFFFF"/>
                </a:solidFill>
                <a:latin typeface="Times New Roman" panose="02020603050405020304" pitchFamily="18" charset="0"/>
                <a:cs typeface="Times New Roman" panose="02020603050405020304" pitchFamily="18" charset="0"/>
              </a:rPr>
              <a:t> yönetimi</a:t>
            </a:r>
            <a:endParaRPr sz="1500" dirty="0">
              <a:latin typeface="Times New Roman" panose="02020603050405020304" pitchFamily="18" charset="0"/>
              <a:cs typeface="Times New Roman" panose="02020603050405020304" pitchFamily="18" charset="0"/>
            </a:endParaRPr>
          </a:p>
          <a:p>
            <a:pPr marL="71755" marR="64135" algn="ctr">
              <a:lnSpc>
                <a:spcPts val="1450"/>
              </a:lnSpc>
              <a:spcBef>
                <a:spcPts val="15"/>
              </a:spcBef>
            </a:pPr>
            <a:r>
              <a:rPr sz="1500" dirty="0">
                <a:solidFill>
                  <a:srgbClr val="FFFFFF"/>
                </a:solidFill>
                <a:latin typeface="Times New Roman" panose="02020603050405020304" pitchFamily="18" charset="0"/>
                <a:cs typeface="Times New Roman" panose="02020603050405020304" pitchFamily="18" charset="0"/>
              </a:rPr>
              <a:t>konusundaki</a:t>
            </a:r>
            <a:r>
              <a:rPr sz="1500" spc="-6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performansımızı</a:t>
            </a:r>
            <a:r>
              <a:rPr sz="1500" spc="-35" dirty="0">
                <a:solidFill>
                  <a:srgbClr val="FFFFFF"/>
                </a:solidFill>
                <a:latin typeface="Times New Roman" panose="02020603050405020304" pitchFamily="18" charset="0"/>
                <a:cs typeface="Times New Roman" panose="02020603050405020304" pitchFamily="18" charset="0"/>
              </a:rPr>
              <a:t> </a:t>
            </a:r>
            <a:r>
              <a:rPr sz="1500" spc="-10" dirty="0">
                <a:solidFill>
                  <a:srgbClr val="FFFFFF"/>
                </a:solidFill>
                <a:latin typeface="Times New Roman" panose="02020603050405020304" pitchFamily="18" charset="0"/>
                <a:cs typeface="Times New Roman" panose="02020603050405020304" pitchFamily="18" charset="0"/>
              </a:rPr>
              <a:t>ölçer,</a:t>
            </a:r>
            <a:r>
              <a:rPr sz="1500" spc="-5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bu</a:t>
            </a:r>
            <a:r>
              <a:rPr sz="1500" spc="-3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verileri</a:t>
            </a:r>
            <a:r>
              <a:rPr sz="1500" spc="-15" dirty="0">
                <a:solidFill>
                  <a:srgbClr val="FFFFFF"/>
                </a:solidFill>
                <a:latin typeface="Times New Roman" panose="02020603050405020304" pitchFamily="18" charset="0"/>
                <a:cs typeface="Times New Roman" panose="02020603050405020304" pitchFamily="18" charset="0"/>
              </a:rPr>
              <a:t> </a:t>
            </a:r>
            <a:r>
              <a:rPr sz="1500" spc="-10" dirty="0">
                <a:solidFill>
                  <a:srgbClr val="FFFFFF"/>
                </a:solidFill>
                <a:latin typeface="Times New Roman" panose="02020603050405020304" pitchFamily="18" charset="0"/>
                <a:cs typeface="Times New Roman" panose="02020603050405020304" pitchFamily="18" charset="0"/>
              </a:rPr>
              <a:t>hedefler </a:t>
            </a:r>
            <a:r>
              <a:rPr sz="1500" dirty="0">
                <a:solidFill>
                  <a:srgbClr val="FFFFFF"/>
                </a:solidFill>
                <a:latin typeface="Times New Roman" panose="02020603050405020304" pitchFamily="18" charset="0"/>
                <a:cs typeface="Times New Roman" panose="02020603050405020304" pitchFamily="18" charset="0"/>
              </a:rPr>
              <a:t>ile</a:t>
            </a:r>
            <a:r>
              <a:rPr sz="1500" spc="-3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izler</a:t>
            </a:r>
            <a:r>
              <a:rPr sz="1500" spc="-4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ve performansımızı</a:t>
            </a:r>
            <a:r>
              <a:rPr sz="1500" spc="-45" dirty="0">
                <a:solidFill>
                  <a:srgbClr val="FFFFFF"/>
                </a:solidFill>
                <a:latin typeface="Times New Roman" panose="02020603050405020304" pitchFamily="18" charset="0"/>
                <a:cs typeface="Times New Roman" panose="02020603050405020304" pitchFamily="18" charset="0"/>
              </a:rPr>
              <a:t> </a:t>
            </a:r>
            <a:r>
              <a:rPr sz="1500" spc="-60" dirty="0">
                <a:solidFill>
                  <a:srgbClr val="FFFFFF"/>
                </a:solidFill>
                <a:latin typeface="Times New Roman" panose="02020603050405020304" pitchFamily="18" charset="0"/>
                <a:cs typeface="Times New Roman" panose="02020603050405020304" pitchFamily="18" charset="0"/>
              </a:rPr>
              <a:t>geliştirmeye</a:t>
            </a:r>
            <a:r>
              <a:rPr sz="1500" spc="-25" dirty="0">
                <a:solidFill>
                  <a:srgbClr val="FFFFFF"/>
                </a:solidFill>
                <a:latin typeface="Times New Roman" panose="02020603050405020304" pitchFamily="18" charset="0"/>
                <a:cs typeface="Times New Roman" panose="02020603050405020304" pitchFamily="18" charset="0"/>
              </a:rPr>
              <a:t> </a:t>
            </a:r>
            <a:r>
              <a:rPr sz="1500" spc="-10" dirty="0">
                <a:solidFill>
                  <a:srgbClr val="FFFFFF"/>
                </a:solidFill>
                <a:latin typeface="Times New Roman" panose="02020603050405020304" pitchFamily="18" charset="0"/>
                <a:cs typeface="Times New Roman" panose="02020603050405020304" pitchFamily="18" charset="0"/>
              </a:rPr>
              <a:t>çalışırız.</a:t>
            </a:r>
            <a:endParaRPr sz="1500" dirty="0">
              <a:latin typeface="Times New Roman" panose="02020603050405020304" pitchFamily="18" charset="0"/>
              <a:cs typeface="Times New Roman" panose="02020603050405020304" pitchFamily="18" charset="0"/>
            </a:endParaRPr>
          </a:p>
          <a:p>
            <a:pPr algn="ctr">
              <a:lnSpc>
                <a:spcPts val="1320"/>
              </a:lnSpc>
            </a:pPr>
            <a:r>
              <a:rPr sz="1500" spc="-50" dirty="0">
                <a:solidFill>
                  <a:srgbClr val="FFFFFF"/>
                </a:solidFill>
                <a:latin typeface="Times New Roman" panose="02020603050405020304" pitchFamily="18" charset="0"/>
                <a:cs typeface="Times New Roman" panose="02020603050405020304" pitchFamily="18" charset="0"/>
              </a:rPr>
              <a:t>Çalışanlarımızı</a:t>
            </a:r>
            <a:r>
              <a:rPr sz="1500" spc="-1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çevre</a:t>
            </a:r>
            <a:r>
              <a:rPr sz="1500" spc="5"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konusunda</a:t>
            </a:r>
            <a:r>
              <a:rPr sz="1500" spc="-30" dirty="0">
                <a:solidFill>
                  <a:srgbClr val="FFFFFF"/>
                </a:solidFill>
                <a:latin typeface="Times New Roman" panose="02020603050405020304" pitchFamily="18" charset="0"/>
                <a:cs typeface="Times New Roman" panose="02020603050405020304" pitchFamily="18" charset="0"/>
              </a:rPr>
              <a:t> </a:t>
            </a:r>
            <a:r>
              <a:rPr sz="1500" spc="-90" dirty="0">
                <a:solidFill>
                  <a:srgbClr val="FFFFFF"/>
                </a:solidFill>
                <a:latin typeface="Times New Roman" panose="02020603050405020304" pitchFamily="18" charset="0"/>
                <a:cs typeface="Times New Roman" panose="02020603050405020304" pitchFamily="18" charset="0"/>
              </a:rPr>
              <a:t>eğitmeyi</a:t>
            </a:r>
            <a:r>
              <a:rPr sz="1500" dirty="0">
                <a:solidFill>
                  <a:srgbClr val="FFFFFF"/>
                </a:solidFill>
                <a:latin typeface="Times New Roman" panose="02020603050405020304" pitchFamily="18" charset="0"/>
                <a:cs typeface="Times New Roman" panose="02020603050405020304" pitchFamily="18" charset="0"/>
              </a:rPr>
              <a:t> </a:t>
            </a:r>
            <a:r>
              <a:rPr sz="1500" spc="-25" dirty="0">
                <a:solidFill>
                  <a:srgbClr val="FFFFFF"/>
                </a:solidFill>
                <a:latin typeface="Times New Roman" panose="02020603050405020304" pitchFamily="18" charset="0"/>
                <a:cs typeface="Times New Roman" panose="02020603050405020304" pitchFamily="18" charset="0"/>
              </a:rPr>
              <a:t>ve</a:t>
            </a:r>
            <a:endParaRPr sz="1500" dirty="0">
              <a:latin typeface="Times New Roman" panose="02020603050405020304" pitchFamily="18" charset="0"/>
              <a:cs typeface="Times New Roman" panose="02020603050405020304" pitchFamily="18" charset="0"/>
            </a:endParaRPr>
          </a:p>
          <a:p>
            <a:pPr marL="635" algn="ctr">
              <a:lnSpc>
                <a:spcPts val="1565"/>
              </a:lnSpc>
            </a:pPr>
            <a:r>
              <a:rPr sz="1500" dirty="0">
                <a:solidFill>
                  <a:srgbClr val="FFFFFF"/>
                </a:solidFill>
                <a:latin typeface="Times New Roman" panose="02020603050405020304" pitchFamily="18" charset="0"/>
                <a:cs typeface="Times New Roman" panose="02020603050405020304" pitchFamily="18" charset="0"/>
              </a:rPr>
              <a:t>duyarlılıklarını</a:t>
            </a:r>
            <a:r>
              <a:rPr sz="1500" spc="-40" dirty="0">
                <a:solidFill>
                  <a:srgbClr val="FFFFFF"/>
                </a:solidFill>
                <a:latin typeface="Times New Roman" panose="02020603050405020304" pitchFamily="18" charset="0"/>
                <a:cs typeface="Times New Roman" panose="02020603050405020304" pitchFamily="18" charset="0"/>
              </a:rPr>
              <a:t> </a:t>
            </a:r>
            <a:r>
              <a:rPr sz="1500" dirty="0">
                <a:solidFill>
                  <a:srgbClr val="FFFFFF"/>
                </a:solidFill>
                <a:latin typeface="Times New Roman" panose="02020603050405020304" pitchFamily="18" charset="0"/>
                <a:cs typeface="Times New Roman" panose="02020603050405020304" pitchFamily="18" charset="0"/>
              </a:rPr>
              <a:t>artırmayı</a:t>
            </a:r>
            <a:r>
              <a:rPr sz="1500" spc="-40" dirty="0">
                <a:solidFill>
                  <a:srgbClr val="FFFFFF"/>
                </a:solidFill>
                <a:latin typeface="Times New Roman" panose="02020603050405020304" pitchFamily="18" charset="0"/>
                <a:cs typeface="Times New Roman" panose="02020603050405020304" pitchFamily="18" charset="0"/>
              </a:rPr>
              <a:t> </a:t>
            </a:r>
            <a:r>
              <a:rPr sz="1500" spc="-10" dirty="0">
                <a:solidFill>
                  <a:srgbClr val="FFFFFF"/>
                </a:solidFill>
                <a:latin typeface="Times New Roman" panose="02020603050405020304" pitchFamily="18" charset="0"/>
                <a:cs typeface="Times New Roman" panose="02020603050405020304" pitchFamily="18" charset="0"/>
              </a:rPr>
              <a:t>amaçlarız.</a:t>
            </a:r>
            <a:endParaRPr sz="1500" dirty="0">
              <a:latin typeface="Times New Roman" panose="02020603050405020304" pitchFamily="18" charset="0"/>
              <a:cs typeface="Times New Roman" panose="02020603050405020304" pitchFamily="18" charset="0"/>
            </a:endParaRPr>
          </a:p>
        </p:txBody>
      </p:sp>
      <p:sp>
        <p:nvSpPr>
          <p:cNvPr id="8" name="object 8"/>
          <p:cNvSpPr/>
          <p:nvPr/>
        </p:nvSpPr>
        <p:spPr>
          <a:xfrm>
            <a:off x="3789679" y="6265443"/>
            <a:ext cx="2284730" cy="302260"/>
          </a:xfrm>
          <a:custGeom>
            <a:avLst/>
            <a:gdLst/>
            <a:ahLst/>
            <a:cxnLst/>
            <a:rect l="l" t="t" r="r" b="b"/>
            <a:pathLst>
              <a:path w="2284729" h="302259">
                <a:moveTo>
                  <a:pt x="34904" y="16677"/>
                </a:moveTo>
                <a:lnTo>
                  <a:pt x="22303" y="17269"/>
                </a:lnTo>
                <a:lnTo>
                  <a:pt x="28982" y="27882"/>
                </a:lnTo>
                <a:lnTo>
                  <a:pt x="64389" y="46355"/>
                </a:lnTo>
                <a:lnTo>
                  <a:pt x="132461" y="79298"/>
                </a:lnTo>
                <a:lnTo>
                  <a:pt x="201295" y="109956"/>
                </a:lnTo>
                <a:lnTo>
                  <a:pt x="270764" y="138315"/>
                </a:lnTo>
                <a:lnTo>
                  <a:pt x="341122" y="164490"/>
                </a:lnTo>
                <a:lnTo>
                  <a:pt x="411861" y="188264"/>
                </a:lnTo>
                <a:lnTo>
                  <a:pt x="483235" y="209854"/>
                </a:lnTo>
                <a:lnTo>
                  <a:pt x="554990" y="229146"/>
                </a:lnTo>
                <a:lnTo>
                  <a:pt x="627380" y="246138"/>
                </a:lnTo>
                <a:lnTo>
                  <a:pt x="700024" y="260946"/>
                </a:lnTo>
                <a:lnTo>
                  <a:pt x="772922" y="273456"/>
                </a:lnTo>
                <a:lnTo>
                  <a:pt x="846201" y="283679"/>
                </a:lnTo>
                <a:lnTo>
                  <a:pt x="919607" y="291604"/>
                </a:lnTo>
                <a:lnTo>
                  <a:pt x="993267" y="297243"/>
                </a:lnTo>
                <a:lnTo>
                  <a:pt x="1067054" y="300672"/>
                </a:lnTo>
                <a:lnTo>
                  <a:pt x="1140841" y="301815"/>
                </a:lnTo>
                <a:lnTo>
                  <a:pt x="1214628" y="300672"/>
                </a:lnTo>
                <a:lnTo>
                  <a:pt x="1288415" y="297243"/>
                </a:lnTo>
                <a:lnTo>
                  <a:pt x="1362075" y="291604"/>
                </a:lnTo>
                <a:lnTo>
                  <a:pt x="1385132" y="289115"/>
                </a:lnTo>
                <a:lnTo>
                  <a:pt x="1140968" y="289115"/>
                </a:lnTo>
                <a:lnTo>
                  <a:pt x="1068126" y="287985"/>
                </a:lnTo>
                <a:lnTo>
                  <a:pt x="1067562" y="287985"/>
                </a:lnTo>
                <a:lnTo>
                  <a:pt x="994156" y="284568"/>
                </a:lnTo>
                <a:lnTo>
                  <a:pt x="920900" y="278954"/>
                </a:lnTo>
                <a:lnTo>
                  <a:pt x="920748" y="278954"/>
                </a:lnTo>
                <a:lnTo>
                  <a:pt x="847853" y="271069"/>
                </a:lnTo>
                <a:lnTo>
                  <a:pt x="775136" y="260946"/>
                </a:lnTo>
                <a:lnTo>
                  <a:pt x="703001" y="248590"/>
                </a:lnTo>
                <a:lnTo>
                  <a:pt x="630611" y="233858"/>
                </a:lnTo>
                <a:lnTo>
                  <a:pt x="558169" y="216832"/>
                </a:lnTo>
                <a:lnTo>
                  <a:pt x="487308" y="197819"/>
                </a:lnTo>
                <a:lnTo>
                  <a:pt x="415798" y="176199"/>
                </a:lnTo>
                <a:lnTo>
                  <a:pt x="345693" y="152646"/>
                </a:lnTo>
                <a:lnTo>
                  <a:pt x="275463" y="126517"/>
                </a:lnTo>
                <a:lnTo>
                  <a:pt x="207114" y="98639"/>
                </a:lnTo>
                <a:lnTo>
                  <a:pt x="138888" y="68284"/>
                </a:lnTo>
                <a:lnTo>
                  <a:pt x="70104" y="35052"/>
                </a:lnTo>
                <a:lnTo>
                  <a:pt x="34904" y="16677"/>
                </a:lnTo>
                <a:close/>
              </a:path>
              <a:path w="2284729" h="302259">
                <a:moveTo>
                  <a:pt x="2278761" y="0"/>
                </a:moveTo>
                <a:lnTo>
                  <a:pt x="2211521" y="35052"/>
                </a:lnTo>
                <a:lnTo>
                  <a:pt x="2142794" y="68284"/>
                </a:lnTo>
                <a:lnTo>
                  <a:pt x="2074566" y="98639"/>
                </a:lnTo>
                <a:lnTo>
                  <a:pt x="2006175" y="126517"/>
                </a:lnTo>
                <a:lnTo>
                  <a:pt x="1935988" y="152646"/>
                </a:lnTo>
                <a:lnTo>
                  <a:pt x="1865801" y="176199"/>
                </a:lnTo>
                <a:lnTo>
                  <a:pt x="1794373" y="197819"/>
                </a:lnTo>
                <a:lnTo>
                  <a:pt x="1723512" y="216832"/>
                </a:lnTo>
                <a:lnTo>
                  <a:pt x="1651071" y="233858"/>
                </a:lnTo>
                <a:lnTo>
                  <a:pt x="1578680" y="248590"/>
                </a:lnTo>
                <a:lnTo>
                  <a:pt x="1506490" y="260946"/>
                </a:lnTo>
                <a:lnTo>
                  <a:pt x="1433828" y="271069"/>
                </a:lnTo>
                <a:lnTo>
                  <a:pt x="1360781" y="278954"/>
                </a:lnTo>
                <a:lnTo>
                  <a:pt x="1287526" y="284568"/>
                </a:lnTo>
                <a:lnTo>
                  <a:pt x="1214120" y="287985"/>
                </a:lnTo>
                <a:lnTo>
                  <a:pt x="1140714" y="289115"/>
                </a:lnTo>
                <a:lnTo>
                  <a:pt x="1385132" y="289115"/>
                </a:lnTo>
                <a:lnTo>
                  <a:pt x="1435481" y="283679"/>
                </a:lnTo>
                <a:lnTo>
                  <a:pt x="1508760" y="273456"/>
                </a:lnTo>
                <a:lnTo>
                  <a:pt x="1581658" y="260946"/>
                </a:lnTo>
                <a:lnTo>
                  <a:pt x="1654302" y="246138"/>
                </a:lnTo>
                <a:lnTo>
                  <a:pt x="1726692" y="229146"/>
                </a:lnTo>
                <a:lnTo>
                  <a:pt x="1798447" y="209854"/>
                </a:lnTo>
                <a:lnTo>
                  <a:pt x="1869821" y="188264"/>
                </a:lnTo>
                <a:lnTo>
                  <a:pt x="1940560" y="164490"/>
                </a:lnTo>
                <a:lnTo>
                  <a:pt x="2010918" y="138315"/>
                </a:lnTo>
                <a:lnTo>
                  <a:pt x="2080387" y="109956"/>
                </a:lnTo>
                <a:lnTo>
                  <a:pt x="2149221" y="79298"/>
                </a:lnTo>
                <a:lnTo>
                  <a:pt x="2217293" y="46355"/>
                </a:lnTo>
                <a:lnTo>
                  <a:pt x="2284603" y="11252"/>
                </a:lnTo>
                <a:lnTo>
                  <a:pt x="2278761" y="0"/>
                </a:lnTo>
                <a:close/>
              </a:path>
              <a:path w="2284729" h="302259">
                <a:moveTo>
                  <a:pt x="102489" y="787"/>
                </a:moveTo>
                <a:lnTo>
                  <a:pt x="0" y="5613"/>
                </a:lnTo>
                <a:lnTo>
                  <a:pt x="52832" y="89484"/>
                </a:lnTo>
                <a:lnTo>
                  <a:pt x="54610" y="92456"/>
                </a:lnTo>
                <a:lnTo>
                  <a:pt x="58547" y="93345"/>
                </a:lnTo>
                <a:lnTo>
                  <a:pt x="61595" y="91478"/>
                </a:lnTo>
                <a:lnTo>
                  <a:pt x="64516" y="89611"/>
                </a:lnTo>
                <a:lnTo>
                  <a:pt x="65405" y="85699"/>
                </a:lnTo>
                <a:lnTo>
                  <a:pt x="63500" y="82727"/>
                </a:lnTo>
                <a:lnTo>
                  <a:pt x="28982" y="27882"/>
                </a:lnTo>
                <a:lnTo>
                  <a:pt x="8255" y="17068"/>
                </a:lnTo>
                <a:lnTo>
                  <a:pt x="14097" y="5816"/>
                </a:lnTo>
                <a:lnTo>
                  <a:pt x="105621" y="5816"/>
                </a:lnTo>
                <a:lnTo>
                  <a:pt x="105537" y="3492"/>
                </a:lnTo>
                <a:lnTo>
                  <a:pt x="102489" y="787"/>
                </a:lnTo>
                <a:close/>
              </a:path>
              <a:path w="2284729" h="302259">
                <a:moveTo>
                  <a:pt x="14097" y="5816"/>
                </a:moveTo>
                <a:lnTo>
                  <a:pt x="8255" y="17068"/>
                </a:lnTo>
                <a:lnTo>
                  <a:pt x="28982" y="27882"/>
                </a:lnTo>
                <a:lnTo>
                  <a:pt x="22624" y="17780"/>
                </a:lnTo>
                <a:lnTo>
                  <a:pt x="11430" y="17780"/>
                </a:lnTo>
                <a:lnTo>
                  <a:pt x="16510" y="8064"/>
                </a:lnTo>
                <a:lnTo>
                  <a:pt x="18403" y="8064"/>
                </a:lnTo>
                <a:lnTo>
                  <a:pt x="14097" y="5816"/>
                </a:lnTo>
                <a:close/>
              </a:path>
              <a:path w="2284729" h="302259">
                <a:moveTo>
                  <a:pt x="16510" y="8064"/>
                </a:moveTo>
                <a:lnTo>
                  <a:pt x="11430" y="17780"/>
                </a:lnTo>
                <a:lnTo>
                  <a:pt x="22303" y="17269"/>
                </a:lnTo>
                <a:lnTo>
                  <a:pt x="16510" y="8064"/>
                </a:lnTo>
                <a:close/>
              </a:path>
              <a:path w="2284729" h="302259">
                <a:moveTo>
                  <a:pt x="22303" y="17269"/>
                </a:moveTo>
                <a:lnTo>
                  <a:pt x="11430" y="17780"/>
                </a:lnTo>
                <a:lnTo>
                  <a:pt x="22624" y="17780"/>
                </a:lnTo>
                <a:lnTo>
                  <a:pt x="22303" y="17269"/>
                </a:lnTo>
                <a:close/>
              </a:path>
              <a:path w="2284729" h="302259">
                <a:moveTo>
                  <a:pt x="18403" y="8064"/>
                </a:moveTo>
                <a:lnTo>
                  <a:pt x="16510" y="8064"/>
                </a:lnTo>
                <a:lnTo>
                  <a:pt x="22176" y="17068"/>
                </a:lnTo>
                <a:lnTo>
                  <a:pt x="22303" y="17269"/>
                </a:lnTo>
                <a:lnTo>
                  <a:pt x="34904" y="16677"/>
                </a:lnTo>
                <a:lnTo>
                  <a:pt x="18403" y="8064"/>
                </a:lnTo>
                <a:close/>
              </a:path>
              <a:path w="2284729" h="302259">
                <a:moveTo>
                  <a:pt x="105621" y="5816"/>
                </a:moveTo>
                <a:lnTo>
                  <a:pt x="14097" y="5816"/>
                </a:lnTo>
                <a:lnTo>
                  <a:pt x="34904" y="16677"/>
                </a:lnTo>
                <a:lnTo>
                  <a:pt x="103124" y="13474"/>
                </a:lnTo>
                <a:lnTo>
                  <a:pt x="105791" y="10502"/>
                </a:lnTo>
                <a:lnTo>
                  <a:pt x="105664" y="6997"/>
                </a:lnTo>
                <a:lnTo>
                  <a:pt x="105621" y="5816"/>
                </a:lnTo>
                <a:close/>
              </a:path>
            </a:pathLst>
          </a:custGeom>
          <a:solidFill>
            <a:srgbClr val="4EA72D"/>
          </a:solidFill>
        </p:spPr>
        <p:txBody>
          <a:bodyPr wrap="square" lIns="0" tIns="0" rIns="0" bIns="0" rtlCol="0"/>
          <a:lstStyle/>
          <a:p>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20" y="61"/>
            <a:ext cx="10080625" cy="7199630"/>
            <a:chOff x="20" y="61"/>
            <a:chExt cx="10080625" cy="7199630"/>
          </a:xfrm>
        </p:grpSpPr>
        <p:pic>
          <p:nvPicPr>
            <p:cNvPr id="3" name="object 3"/>
            <p:cNvPicPr/>
            <p:nvPr/>
          </p:nvPicPr>
          <p:blipFill>
            <a:blip r:embed="rId2" cstate="print"/>
            <a:stretch>
              <a:fillRect/>
            </a:stretch>
          </p:blipFill>
          <p:spPr>
            <a:xfrm>
              <a:off x="20" y="61"/>
              <a:ext cx="10080624" cy="7199178"/>
            </a:xfrm>
            <a:prstGeom prst="rect">
              <a:avLst/>
            </a:prstGeom>
          </p:spPr>
        </p:pic>
        <p:sp>
          <p:nvSpPr>
            <p:cNvPr id="4" name="object 4"/>
            <p:cNvSpPr/>
            <p:nvPr/>
          </p:nvSpPr>
          <p:spPr>
            <a:xfrm>
              <a:off x="458406" y="4428883"/>
              <a:ext cx="9233535" cy="2193290"/>
            </a:xfrm>
            <a:custGeom>
              <a:avLst/>
              <a:gdLst/>
              <a:ahLst/>
              <a:cxnLst/>
              <a:rect l="l" t="t" r="r" b="b"/>
              <a:pathLst>
                <a:path w="9233535" h="2193290">
                  <a:moveTo>
                    <a:pt x="9233535" y="0"/>
                  </a:moveTo>
                  <a:lnTo>
                    <a:pt x="0" y="0"/>
                  </a:lnTo>
                  <a:lnTo>
                    <a:pt x="0" y="2193290"/>
                  </a:lnTo>
                  <a:lnTo>
                    <a:pt x="9233535" y="2193290"/>
                  </a:lnTo>
                  <a:lnTo>
                    <a:pt x="9233535" y="0"/>
                  </a:lnTo>
                  <a:close/>
                </a:path>
              </a:pathLst>
            </a:custGeom>
            <a:solidFill>
              <a:srgbClr val="FFFFFF">
                <a:alpha val="94900"/>
              </a:srgbClr>
            </a:solidFill>
          </p:spPr>
          <p:txBody>
            <a:bodyPr wrap="square" lIns="0" tIns="0" rIns="0" bIns="0" rtlCol="0"/>
            <a:lstStyle/>
            <a:p>
              <a:endParaRPr/>
            </a:p>
          </p:txBody>
        </p:sp>
        <p:sp>
          <p:nvSpPr>
            <p:cNvPr id="5" name="object 5"/>
            <p:cNvSpPr/>
            <p:nvPr/>
          </p:nvSpPr>
          <p:spPr>
            <a:xfrm>
              <a:off x="458406" y="4428883"/>
              <a:ext cx="9233535" cy="2193290"/>
            </a:xfrm>
            <a:custGeom>
              <a:avLst/>
              <a:gdLst/>
              <a:ahLst/>
              <a:cxnLst/>
              <a:rect l="l" t="t" r="r" b="b"/>
              <a:pathLst>
                <a:path w="9233535" h="2193290">
                  <a:moveTo>
                    <a:pt x="0" y="2193290"/>
                  </a:moveTo>
                  <a:lnTo>
                    <a:pt x="9233535" y="2193290"/>
                  </a:lnTo>
                  <a:lnTo>
                    <a:pt x="9233535" y="0"/>
                  </a:lnTo>
                  <a:lnTo>
                    <a:pt x="0" y="0"/>
                  </a:lnTo>
                  <a:lnTo>
                    <a:pt x="0" y="2193290"/>
                  </a:lnTo>
                  <a:close/>
                </a:path>
              </a:pathLst>
            </a:custGeom>
            <a:ln w="12699">
              <a:solidFill>
                <a:srgbClr val="EEEEEE"/>
              </a:solidFill>
            </a:ln>
          </p:spPr>
          <p:txBody>
            <a:bodyPr wrap="square" lIns="0" tIns="0" rIns="0" bIns="0" rtlCol="0"/>
            <a:lstStyle/>
            <a:p>
              <a:endParaRPr/>
            </a:p>
          </p:txBody>
        </p:sp>
      </p:grpSp>
      <p:sp>
        <p:nvSpPr>
          <p:cNvPr id="6" name="object 6"/>
          <p:cNvSpPr txBox="1"/>
          <p:nvPr/>
        </p:nvSpPr>
        <p:spPr>
          <a:xfrm>
            <a:off x="948334" y="5046091"/>
            <a:ext cx="2763520" cy="922019"/>
          </a:xfrm>
          <a:prstGeom prst="rect">
            <a:avLst/>
          </a:prstGeom>
        </p:spPr>
        <p:txBody>
          <a:bodyPr vert="horz" wrap="square" lIns="0" tIns="48894" rIns="0" bIns="0" rtlCol="0">
            <a:spAutoFit/>
          </a:bodyPr>
          <a:lstStyle/>
          <a:p>
            <a:pPr marL="12700" marR="5080">
              <a:lnSpc>
                <a:spcPts val="2270"/>
              </a:lnSpc>
              <a:spcBef>
                <a:spcPts val="384"/>
              </a:spcBef>
            </a:pPr>
            <a:r>
              <a:rPr sz="2100" b="1" spc="-20" dirty="0">
                <a:latin typeface="Arial"/>
                <a:cs typeface="Arial"/>
              </a:rPr>
              <a:t>GERİ </a:t>
            </a:r>
            <a:r>
              <a:rPr sz="2100" b="1" spc="-10" dirty="0">
                <a:latin typeface="Arial"/>
                <a:cs typeface="Arial"/>
              </a:rPr>
              <a:t>DÖNÜŞTÜRÜLEBİLİR ATIKLAR</a:t>
            </a:r>
            <a:endParaRPr sz="2100">
              <a:latin typeface="Arial"/>
              <a:cs typeface="Arial"/>
            </a:endParaRPr>
          </a:p>
        </p:txBody>
      </p:sp>
      <p:grpSp>
        <p:nvGrpSpPr>
          <p:cNvPr id="7" name="object 7"/>
          <p:cNvGrpSpPr/>
          <p:nvPr/>
        </p:nvGrpSpPr>
        <p:grpSpPr>
          <a:xfrm>
            <a:off x="405485" y="4757635"/>
            <a:ext cx="3716020" cy="1536065"/>
            <a:chOff x="405485" y="4757635"/>
            <a:chExt cx="3716020" cy="1536065"/>
          </a:xfrm>
        </p:grpSpPr>
        <p:sp>
          <p:nvSpPr>
            <p:cNvPr id="8" name="object 8"/>
            <p:cNvSpPr/>
            <p:nvPr/>
          </p:nvSpPr>
          <p:spPr>
            <a:xfrm>
              <a:off x="405485" y="5155958"/>
              <a:ext cx="106045" cy="739140"/>
            </a:xfrm>
            <a:custGeom>
              <a:avLst/>
              <a:gdLst/>
              <a:ahLst/>
              <a:cxnLst/>
              <a:rect l="l" t="t" r="r" b="b"/>
              <a:pathLst>
                <a:path w="106045" h="739139">
                  <a:moveTo>
                    <a:pt x="105846" y="0"/>
                  </a:moveTo>
                  <a:lnTo>
                    <a:pt x="0" y="0"/>
                  </a:lnTo>
                  <a:lnTo>
                    <a:pt x="0" y="739127"/>
                  </a:lnTo>
                  <a:lnTo>
                    <a:pt x="105846" y="739127"/>
                  </a:lnTo>
                  <a:lnTo>
                    <a:pt x="105846" y="0"/>
                  </a:lnTo>
                  <a:close/>
                </a:path>
              </a:pathLst>
            </a:custGeom>
            <a:solidFill>
              <a:srgbClr val="E97031"/>
            </a:solidFill>
          </p:spPr>
          <p:txBody>
            <a:bodyPr wrap="square" lIns="0" tIns="0" rIns="0" bIns="0" rtlCol="0"/>
            <a:lstStyle/>
            <a:p>
              <a:endParaRPr/>
            </a:p>
          </p:txBody>
        </p:sp>
        <p:sp>
          <p:nvSpPr>
            <p:cNvPr id="9" name="object 9"/>
            <p:cNvSpPr/>
            <p:nvPr/>
          </p:nvSpPr>
          <p:spPr>
            <a:xfrm>
              <a:off x="4105910" y="4757635"/>
              <a:ext cx="15240" cy="1536065"/>
            </a:xfrm>
            <a:custGeom>
              <a:avLst/>
              <a:gdLst/>
              <a:ahLst/>
              <a:cxnLst/>
              <a:rect l="l" t="t" r="r" b="b"/>
              <a:pathLst>
                <a:path w="15239" h="1536064">
                  <a:moveTo>
                    <a:pt x="15120" y="0"/>
                  </a:moveTo>
                  <a:lnTo>
                    <a:pt x="0" y="0"/>
                  </a:lnTo>
                  <a:lnTo>
                    <a:pt x="0" y="1535811"/>
                  </a:lnTo>
                  <a:lnTo>
                    <a:pt x="15120" y="1535811"/>
                  </a:lnTo>
                  <a:lnTo>
                    <a:pt x="15120" y="0"/>
                  </a:lnTo>
                  <a:close/>
                </a:path>
              </a:pathLst>
            </a:custGeom>
            <a:solidFill>
              <a:srgbClr val="D4D4D4"/>
            </a:solidFill>
          </p:spPr>
          <p:txBody>
            <a:bodyPr wrap="square" lIns="0" tIns="0" rIns="0" bIns="0" rtlCol="0"/>
            <a:lstStyle/>
            <a:p>
              <a:endParaRPr/>
            </a:p>
          </p:txBody>
        </p:sp>
      </p:grpSp>
      <p:sp>
        <p:nvSpPr>
          <p:cNvPr id="10" name="object 10"/>
          <p:cNvSpPr txBox="1"/>
          <p:nvPr/>
        </p:nvSpPr>
        <p:spPr>
          <a:xfrm>
            <a:off x="4458080" y="5136007"/>
            <a:ext cx="4732655" cy="974113"/>
          </a:xfrm>
          <a:prstGeom prst="rect">
            <a:avLst/>
          </a:prstGeom>
        </p:spPr>
        <p:txBody>
          <a:bodyPr vert="horz" wrap="square" lIns="0" tIns="41910" rIns="0" bIns="0" rtlCol="0">
            <a:spAutoFit/>
          </a:bodyPr>
          <a:lstStyle/>
          <a:p>
            <a:pPr marL="12700" marR="5080">
              <a:lnSpc>
                <a:spcPts val="1839"/>
              </a:lnSpc>
              <a:spcBef>
                <a:spcPts val="330"/>
              </a:spcBef>
            </a:pPr>
            <a:r>
              <a:rPr sz="2200" spc="-30" dirty="0">
                <a:latin typeface="Times New Roman" panose="02020603050405020304" pitchFamily="18" charset="0"/>
                <a:cs typeface="Times New Roman" panose="02020603050405020304" pitchFamily="18" charset="0"/>
              </a:rPr>
              <a:t>Tesis</a:t>
            </a:r>
            <a:r>
              <a:rPr sz="2200" spc="-5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içerisinde</a:t>
            </a:r>
            <a:r>
              <a:rPr sz="2200" spc="-3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geri</a:t>
            </a:r>
            <a:r>
              <a:rPr sz="2200" spc="-25" dirty="0">
                <a:latin typeface="Times New Roman" panose="02020603050405020304" pitchFamily="18" charset="0"/>
                <a:cs typeface="Times New Roman" panose="02020603050405020304" pitchFamily="18" charset="0"/>
              </a:rPr>
              <a:t> </a:t>
            </a:r>
            <a:r>
              <a:rPr sz="2200" spc="-60" dirty="0">
                <a:latin typeface="Times New Roman" panose="02020603050405020304" pitchFamily="18" charset="0"/>
                <a:cs typeface="Times New Roman" panose="02020603050405020304" pitchFamily="18" charset="0"/>
              </a:rPr>
              <a:t>dönüştürülebilir</a:t>
            </a:r>
            <a:r>
              <a:rPr sz="2200" spc="-4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atıklarımızı </a:t>
            </a:r>
            <a:r>
              <a:rPr sz="2200" spc="-90" dirty="0">
                <a:latin typeface="Times New Roman" panose="02020603050405020304" pitchFamily="18" charset="0"/>
                <a:cs typeface="Times New Roman" panose="02020603050405020304" pitchFamily="18" charset="0"/>
              </a:rPr>
              <a:t>kaynağında</a:t>
            </a:r>
            <a:r>
              <a:rPr sz="2200" spc="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ayırarak ilgili</a:t>
            </a:r>
            <a:r>
              <a:rPr sz="2200" spc="-6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lisanslı</a:t>
            </a:r>
            <a:r>
              <a:rPr sz="2200" spc="-5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firmalara</a:t>
            </a:r>
            <a:r>
              <a:rPr sz="2200" spc="-3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veriyor </a:t>
            </a:r>
            <a:r>
              <a:rPr sz="2200" dirty="0">
                <a:latin typeface="Times New Roman" panose="02020603050405020304" pitchFamily="18" charset="0"/>
                <a:cs typeface="Times New Roman" panose="02020603050405020304" pitchFamily="18" charset="0"/>
              </a:rPr>
              <a:t>ve</a:t>
            </a:r>
            <a:r>
              <a:rPr sz="2200" spc="-3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geri</a:t>
            </a:r>
            <a:r>
              <a:rPr sz="2200" spc="-3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kazanıma</a:t>
            </a:r>
            <a:r>
              <a:rPr sz="2200" spc="-35" dirty="0">
                <a:latin typeface="Times New Roman" panose="02020603050405020304" pitchFamily="18" charset="0"/>
                <a:cs typeface="Times New Roman" panose="02020603050405020304" pitchFamily="18" charset="0"/>
              </a:rPr>
              <a:t> </a:t>
            </a:r>
            <a:r>
              <a:rPr sz="2200" dirty="0" err="1">
                <a:latin typeface="Times New Roman" panose="02020603050405020304" pitchFamily="18" charset="0"/>
                <a:cs typeface="Times New Roman" panose="02020603050405020304" pitchFamily="18" charset="0"/>
              </a:rPr>
              <a:t>katkı</a:t>
            </a:r>
            <a:r>
              <a:rPr sz="2200" spc="-35" dirty="0">
                <a:latin typeface="Times New Roman" panose="02020603050405020304" pitchFamily="18" charset="0"/>
                <a:cs typeface="Times New Roman" panose="02020603050405020304" pitchFamily="18" charset="0"/>
              </a:rPr>
              <a:t> </a:t>
            </a:r>
            <a:r>
              <a:rPr sz="2200" spc="-10" dirty="0" err="1">
                <a:latin typeface="Times New Roman" panose="02020603050405020304" pitchFamily="18" charset="0"/>
                <a:cs typeface="Times New Roman" panose="02020603050405020304" pitchFamily="18" charset="0"/>
              </a:rPr>
              <a:t>sağlıyoruz</a:t>
            </a:r>
            <a:r>
              <a:rPr lang="tr-TR" sz="2200" spc="-10" dirty="0">
                <a:latin typeface="Times New Roman" panose="02020603050405020304" pitchFamily="18" charset="0"/>
                <a:cs typeface="Times New Roman" panose="02020603050405020304" pitchFamily="18" charset="0"/>
              </a:rPr>
              <a:t>.</a:t>
            </a:r>
            <a:endParaRPr sz="2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464945" y="0"/>
            <a:ext cx="8618855" cy="6215380"/>
          </a:xfrm>
          <a:custGeom>
            <a:avLst/>
            <a:gdLst/>
            <a:ahLst/>
            <a:cxnLst/>
            <a:rect l="l" t="t" r="r" b="b"/>
            <a:pathLst>
              <a:path w="8618855" h="6215380">
                <a:moveTo>
                  <a:pt x="8618728" y="0"/>
                </a:moveTo>
                <a:lnTo>
                  <a:pt x="2888106" y="0"/>
                </a:lnTo>
                <a:lnTo>
                  <a:pt x="2848662" y="8800"/>
                </a:lnTo>
                <a:lnTo>
                  <a:pt x="2808042" y="20813"/>
                </a:lnTo>
                <a:lnTo>
                  <a:pt x="2766683" y="40288"/>
                </a:lnTo>
                <a:lnTo>
                  <a:pt x="2725026" y="71473"/>
                </a:lnTo>
                <a:lnTo>
                  <a:pt x="2683510" y="118618"/>
                </a:lnTo>
                <a:lnTo>
                  <a:pt x="2731102" y="126457"/>
                </a:lnTo>
                <a:lnTo>
                  <a:pt x="2778516" y="132250"/>
                </a:lnTo>
                <a:lnTo>
                  <a:pt x="2825738" y="136325"/>
                </a:lnTo>
                <a:lnTo>
                  <a:pt x="2872751" y="139008"/>
                </a:lnTo>
                <a:lnTo>
                  <a:pt x="2919542" y="140626"/>
                </a:lnTo>
                <a:lnTo>
                  <a:pt x="2966096" y="141507"/>
                </a:lnTo>
                <a:lnTo>
                  <a:pt x="3058434" y="142363"/>
                </a:lnTo>
                <a:lnTo>
                  <a:pt x="3104188" y="142992"/>
                </a:lnTo>
                <a:lnTo>
                  <a:pt x="3149647" y="144191"/>
                </a:lnTo>
                <a:lnTo>
                  <a:pt x="3194796" y="146288"/>
                </a:lnTo>
                <a:lnTo>
                  <a:pt x="3239619" y="149608"/>
                </a:lnTo>
                <a:lnTo>
                  <a:pt x="3284102" y="154480"/>
                </a:lnTo>
                <a:lnTo>
                  <a:pt x="3328232" y="161229"/>
                </a:lnTo>
                <a:lnTo>
                  <a:pt x="3371991" y="170184"/>
                </a:lnTo>
                <a:lnTo>
                  <a:pt x="3415368" y="181671"/>
                </a:lnTo>
                <a:lnTo>
                  <a:pt x="3458345" y="196016"/>
                </a:lnTo>
                <a:lnTo>
                  <a:pt x="3500910" y="213547"/>
                </a:lnTo>
                <a:lnTo>
                  <a:pt x="3543047" y="234592"/>
                </a:lnTo>
                <a:lnTo>
                  <a:pt x="3584741" y="259476"/>
                </a:lnTo>
                <a:lnTo>
                  <a:pt x="3625978" y="288527"/>
                </a:lnTo>
                <a:lnTo>
                  <a:pt x="3666743" y="322072"/>
                </a:lnTo>
                <a:lnTo>
                  <a:pt x="3625207" y="364260"/>
                </a:lnTo>
                <a:lnTo>
                  <a:pt x="3582646" y="393828"/>
                </a:lnTo>
                <a:lnTo>
                  <a:pt x="3539263" y="413304"/>
                </a:lnTo>
                <a:lnTo>
                  <a:pt x="3495262" y="425211"/>
                </a:lnTo>
                <a:lnTo>
                  <a:pt x="3450844" y="432077"/>
                </a:lnTo>
                <a:lnTo>
                  <a:pt x="3361566" y="440783"/>
                </a:lnTo>
                <a:lnTo>
                  <a:pt x="3317113" y="447675"/>
                </a:lnTo>
                <a:lnTo>
                  <a:pt x="3264937" y="458906"/>
                </a:lnTo>
                <a:lnTo>
                  <a:pt x="3213136" y="471715"/>
                </a:lnTo>
                <a:lnTo>
                  <a:pt x="3161558" y="485470"/>
                </a:lnTo>
                <a:lnTo>
                  <a:pt x="3110048" y="499541"/>
                </a:lnTo>
                <a:lnTo>
                  <a:pt x="3058455" y="513296"/>
                </a:lnTo>
                <a:lnTo>
                  <a:pt x="3006623" y="526105"/>
                </a:lnTo>
                <a:lnTo>
                  <a:pt x="2954401" y="537336"/>
                </a:lnTo>
                <a:lnTo>
                  <a:pt x="2905246" y="547544"/>
                </a:lnTo>
                <a:lnTo>
                  <a:pt x="2856083" y="556063"/>
                </a:lnTo>
                <a:lnTo>
                  <a:pt x="2806913" y="563454"/>
                </a:lnTo>
                <a:lnTo>
                  <a:pt x="2708569" y="577095"/>
                </a:lnTo>
                <a:lnTo>
                  <a:pt x="2659399" y="584467"/>
                </a:lnTo>
                <a:lnTo>
                  <a:pt x="2610236" y="592956"/>
                </a:lnTo>
                <a:lnTo>
                  <a:pt x="2561081" y="603123"/>
                </a:lnTo>
                <a:lnTo>
                  <a:pt x="2524344" y="609035"/>
                </a:lnTo>
                <a:lnTo>
                  <a:pt x="2486921" y="612185"/>
                </a:lnTo>
                <a:lnTo>
                  <a:pt x="2448776" y="614689"/>
                </a:lnTo>
                <a:lnTo>
                  <a:pt x="2409872" y="618667"/>
                </a:lnTo>
                <a:lnTo>
                  <a:pt x="2370172" y="626238"/>
                </a:lnTo>
                <a:lnTo>
                  <a:pt x="2329640" y="639520"/>
                </a:lnTo>
                <a:lnTo>
                  <a:pt x="2288240" y="660632"/>
                </a:lnTo>
                <a:lnTo>
                  <a:pt x="2245935" y="691693"/>
                </a:lnTo>
                <a:lnTo>
                  <a:pt x="2202688" y="734822"/>
                </a:lnTo>
                <a:lnTo>
                  <a:pt x="2250984" y="749024"/>
                </a:lnTo>
                <a:lnTo>
                  <a:pt x="2298863" y="759592"/>
                </a:lnTo>
                <a:lnTo>
                  <a:pt x="2346367" y="766928"/>
                </a:lnTo>
                <a:lnTo>
                  <a:pt x="2393538" y="771438"/>
                </a:lnTo>
                <a:lnTo>
                  <a:pt x="2440420" y="773525"/>
                </a:lnTo>
                <a:lnTo>
                  <a:pt x="2487054" y="773592"/>
                </a:lnTo>
                <a:lnTo>
                  <a:pt x="2533486" y="772044"/>
                </a:lnTo>
                <a:lnTo>
                  <a:pt x="2579756" y="769284"/>
                </a:lnTo>
                <a:lnTo>
                  <a:pt x="2625908" y="765717"/>
                </a:lnTo>
                <a:lnTo>
                  <a:pt x="2718029" y="757774"/>
                </a:lnTo>
                <a:lnTo>
                  <a:pt x="2764083" y="754207"/>
                </a:lnTo>
                <a:lnTo>
                  <a:pt x="2810192" y="751447"/>
                </a:lnTo>
                <a:lnTo>
                  <a:pt x="2856396" y="749899"/>
                </a:lnTo>
                <a:lnTo>
                  <a:pt x="2902739" y="749966"/>
                </a:lnTo>
                <a:lnTo>
                  <a:pt x="2949265" y="752053"/>
                </a:lnTo>
                <a:lnTo>
                  <a:pt x="2996015" y="756563"/>
                </a:lnTo>
                <a:lnTo>
                  <a:pt x="3043033" y="763899"/>
                </a:lnTo>
                <a:lnTo>
                  <a:pt x="3090361" y="774467"/>
                </a:lnTo>
                <a:lnTo>
                  <a:pt x="3138042" y="788670"/>
                </a:lnTo>
                <a:lnTo>
                  <a:pt x="3082676" y="813804"/>
                </a:lnTo>
                <a:lnTo>
                  <a:pt x="3029249" y="832664"/>
                </a:lnTo>
                <a:lnTo>
                  <a:pt x="2977605" y="846506"/>
                </a:lnTo>
                <a:lnTo>
                  <a:pt x="2927588" y="856585"/>
                </a:lnTo>
                <a:lnTo>
                  <a:pt x="2879042" y="864155"/>
                </a:lnTo>
                <a:lnTo>
                  <a:pt x="2785736" y="876790"/>
                </a:lnTo>
                <a:lnTo>
                  <a:pt x="2740665" y="884365"/>
                </a:lnTo>
                <a:lnTo>
                  <a:pt x="2696439" y="894451"/>
                </a:lnTo>
                <a:lnTo>
                  <a:pt x="2652903" y="908303"/>
                </a:lnTo>
                <a:lnTo>
                  <a:pt x="2612835" y="921383"/>
                </a:lnTo>
                <a:lnTo>
                  <a:pt x="2571643" y="929652"/>
                </a:lnTo>
                <a:lnTo>
                  <a:pt x="2529773" y="935119"/>
                </a:lnTo>
                <a:lnTo>
                  <a:pt x="2487670" y="939795"/>
                </a:lnTo>
                <a:lnTo>
                  <a:pt x="2445781" y="945689"/>
                </a:lnTo>
                <a:lnTo>
                  <a:pt x="2404551" y="954810"/>
                </a:lnTo>
                <a:lnTo>
                  <a:pt x="2364426" y="969167"/>
                </a:lnTo>
                <a:lnTo>
                  <a:pt x="2325852" y="990770"/>
                </a:lnTo>
                <a:lnTo>
                  <a:pt x="2289274" y="1021629"/>
                </a:lnTo>
                <a:lnTo>
                  <a:pt x="2255139" y="1063752"/>
                </a:lnTo>
                <a:lnTo>
                  <a:pt x="2219227" y="1111087"/>
                </a:lnTo>
                <a:lnTo>
                  <a:pt x="2182480" y="1145538"/>
                </a:lnTo>
                <a:lnTo>
                  <a:pt x="2144591" y="1167421"/>
                </a:lnTo>
                <a:lnTo>
                  <a:pt x="2105253" y="1177055"/>
                </a:lnTo>
                <a:lnTo>
                  <a:pt x="2064161" y="1174756"/>
                </a:lnTo>
                <a:lnTo>
                  <a:pt x="2021007" y="1160843"/>
                </a:lnTo>
                <a:lnTo>
                  <a:pt x="1933797" y="1112419"/>
                </a:lnTo>
                <a:lnTo>
                  <a:pt x="1891342" y="1098851"/>
                </a:lnTo>
                <a:lnTo>
                  <a:pt x="1848428" y="1094296"/>
                </a:lnTo>
                <a:lnTo>
                  <a:pt x="1805361" y="1098120"/>
                </a:lnTo>
                <a:lnTo>
                  <a:pt x="1762447" y="1109691"/>
                </a:lnTo>
                <a:lnTo>
                  <a:pt x="1719992" y="1128376"/>
                </a:lnTo>
                <a:lnTo>
                  <a:pt x="1678304" y="1153540"/>
                </a:lnTo>
                <a:lnTo>
                  <a:pt x="1630172" y="1196895"/>
                </a:lnTo>
                <a:lnTo>
                  <a:pt x="1608328" y="1267205"/>
                </a:lnTo>
                <a:lnTo>
                  <a:pt x="1615906" y="1319528"/>
                </a:lnTo>
                <a:lnTo>
                  <a:pt x="1636188" y="1353931"/>
                </a:lnTo>
                <a:lnTo>
                  <a:pt x="1700149" y="1386839"/>
                </a:lnTo>
                <a:lnTo>
                  <a:pt x="1770062" y="1401762"/>
                </a:lnTo>
                <a:lnTo>
                  <a:pt x="1805840" y="1403627"/>
                </a:lnTo>
                <a:lnTo>
                  <a:pt x="1839976" y="1398777"/>
                </a:lnTo>
                <a:lnTo>
                  <a:pt x="1889283" y="1388909"/>
                </a:lnTo>
                <a:lnTo>
                  <a:pt x="1938512" y="1382285"/>
                </a:lnTo>
                <a:lnTo>
                  <a:pt x="1987672" y="1378546"/>
                </a:lnTo>
                <a:lnTo>
                  <a:pt x="2036775" y="1377336"/>
                </a:lnTo>
                <a:lnTo>
                  <a:pt x="2085831" y="1378295"/>
                </a:lnTo>
                <a:lnTo>
                  <a:pt x="2134851" y="1381066"/>
                </a:lnTo>
                <a:lnTo>
                  <a:pt x="2183846" y="1385290"/>
                </a:lnTo>
                <a:lnTo>
                  <a:pt x="2232826" y="1390611"/>
                </a:lnTo>
                <a:lnTo>
                  <a:pt x="2281801" y="1396670"/>
                </a:lnTo>
                <a:lnTo>
                  <a:pt x="2379784" y="1409569"/>
                </a:lnTo>
                <a:lnTo>
                  <a:pt x="2428812" y="1415694"/>
                </a:lnTo>
                <a:lnTo>
                  <a:pt x="2477878" y="1421125"/>
                </a:lnTo>
                <a:lnTo>
                  <a:pt x="2526994" y="1425504"/>
                </a:lnTo>
                <a:lnTo>
                  <a:pt x="2576171" y="1428473"/>
                </a:lnTo>
                <a:lnTo>
                  <a:pt x="2625418" y="1429674"/>
                </a:lnTo>
                <a:lnTo>
                  <a:pt x="2674747" y="1428750"/>
                </a:lnTo>
                <a:lnTo>
                  <a:pt x="2625934" y="1442690"/>
                </a:lnTo>
                <a:lnTo>
                  <a:pt x="2577103" y="1455948"/>
                </a:lnTo>
                <a:lnTo>
                  <a:pt x="2528253" y="1468544"/>
                </a:lnTo>
                <a:lnTo>
                  <a:pt x="2479384" y="1480498"/>
                </a:lnTo>
                <a:lnTo>
                  <a:pt x="2430494" y="1491828"/>
                </a:lnTo>
                <a:lnTo>
                  <a:pt x="2381584" y="1502555"/>
                </a:lnTo>
                <a:lnTo>
                  <a:pt x="2332653" y="1512698"/>
                </a:lnTo>
                <a:lnTo>
                  <a:pt x="2283701" y="1522278"/>
                </a:lnTo>
                <a:lnTo>
                  <a:pt x="2234726" y="1531312"/>
                </a:lnTo>
                <a:lnTo>
                  <a:pt x="2185729" y="1539821"/>
                </a:lnTo>
                <a:lnTo>
                  <a:pt x="2136709" y="1547825"/>
                </a:lnTo>
                <a:lnTo>
                  <a:pt x="2087665" y="1555344"/>
                </a:lnTo>
                <a:lnTo>
                  <a:pt x="2038598" y="1562395"/>
                </a:lnTo>
                <a:lnTo>
                  <a:pt x="1989506" y="1569001"/>
                </a:lnTo>
                <a:lnTo>
                  <a:pt x="1940388" y="1575179"/>
                </a:lnTo>
                <a:lnTo>
                  <a:pt x="1891246" y="1580950"/>
                </a:lnTo>
                <a:lnTo>
                  <a:pt x="1842077" y="1586333"/>
                </a:lnTo>
                <a:lnTo>
                  <a:pt x="1792882" y="1591347"/>
                </a:lnTo>
                <a:lnTo>
                  <a:pt x="1743660" y="1596013"/>
                </a:lnTo>
                <a:lnTo>
                  <a:pt x="1694410" y="1600350"/>
                </a:lnTo>
                <a:lnTo>
                  <a:pt x="1645133" y="1604377"/>
                </a:lnTo>
                <a:lnTo>
                  <a:pt x="1595826" y="1608115"/>
                </a:lnTo>
                <a:lnTo>
                  <a:pt x="1497127" y="1614798"/>
                </a:lnTo>
                <a:lnTo>
                  <a:pt x="1398307" y="1620557"/>
                </a:lnTo>
                <a:lnTo>
                  <a:pt x="1299363" y="1625548"/>
                </a:lnTo>
                <a:lnTo>
                  <a:pt x="1150706" y="1631939"/>
                </a:lnTo>
                <a:lnTo>
                  <a:pt x="702874" y="1648152"/>
                </a:lnTo>
                <a:lnTo>
                  <a:pt x="552931" y="1654334"/>
                </a:lnTo>
                <a:lnTo>
                  <a:pt x="452773" y="1659128"/>
                </a:lnTo>
                <a:lnTo>
                  <a:pt x="352452" y="1664644"/>
                </a:lnTo>
                <a:lnTo>
                  <a:pt x="251966" y="1671038"/>
                </a:lnTo>
                <a:lnTo>
                  <a:pt x="201660" y="1674613"/>
                </a:lnTo>
                <a:lnTo>
                  <a:pt x="151310" y="1678467"/>
                </a:lnTo>
                <a:lnTo>
                  <a:pt x="100918" y="1682618"/>
                </a:lnTo>
                <a:lnTo>
                  <a:pt x="50481" y="1687087"/>
                </a:lnTo>
                <a:lnTo>
                  <a:pt x="0" y="1691893"/>
                </a:lnTo>
                <a:lnTo>
                  <a:pt x="30170" y="1730257"/>
                </a:lnTo>
                <a:lnTo>
                  <a:pt x="61466" y="1757032"/>
                </a:lnTo>
                <a:lnTo>
                  <a:pt x="126096" y="1784293"/>
                </a:lnTo>
                <a:lnTo>
                  <a:pt x="191214" y="1790620"/>
                </a:lnTo>
                <a:lnTo>
                  <a:pt x="223118" y="1791228"/>
                </a:lnTo>
                <a:lnTo>
                  <a:pt x="254141" y="1792957"/>
                </a:lnTo>
                <a:lnTo>
                  <a:pt x="283946" y="1797925"/>
                </a:lnTo>
                <a:lnTo>
                  <a:pt x="312199" y="1808248"/>
                </a:lnTo>
                <a:lnTo>
                  <a:pt x="338566" y="1826047"/>
                </a:lnTo>
                <a:lnTo>
                  <a:pt x="362711" y="1853438"/>
                </a:lnTo>
                <a:lnTo>
                  <a:pt x="343426" y="1919617"/>
                </a:lnTo>
                <a:lnTo>
                  <a:pt x="329297" y="1980537"/>
                </a:lnTo>
                <a:lnTo>
                  <a:pt x="320387" y="2036179"/>
                </a:lnTo>
                <a:lnTo>
                  <a:pt x="316756" y="2086520"/>
                </a:lnTo>
                <a:lnTo>
                  <a:pt x="318467" y="2131542"/>
                </a:lnTo>
                <a:lnTo>
                  <a:pt x="325580" y="2171223"/>
                </a:lnTo>
                <a:lnTo>
                  <a:pt x="356258" y="2234485"/>
                </a:lnTo>
                <a:lnTo>
                  <a:pt x="409281" y="2276142"/>
                </a:lnTo>
                <a:lnTo>
                  <a:pt x="485140" y="2296033"/>
                </a:lnTo>
                <a:lnTo>
                  <a:pt x="558678" y="2298365"/>
                </a:lnTo>
                <a:lnTo>
                  <a:pt x="631986" y="2296185"/>
                </a:lnTo>
                <a:lnTo>
                  <a:pt x="667980" y="2296347"/>
                </a:lnTo>
                <a:lnTo>
                  <a:pt x="737504" y="2305065"/>
                </a:lnTo>
                <a:lnTo>
                  <a:pt x="802216" y="2332826"/>
                </a:lnTo>
                <a:lnTo>
                  <a:pt x="832194" y="2356791"/>
                </a:lnTo>
                <a:lnTo>
                  <a:pt x="860281" y="2389050"/>
                </a:lnTo>
                <a:lnTo>
                  <a:pt x="886249" y="2430780"/>
                </a:lnTo>
                <a:lnTo>
                  <a:pt x="909868" y="2483159"/>
                </a:lnTo>
                <a:lnTo>
                  <a:pt x="930910" y="2547366"/>
                </a:lnTo>
                <a:lnTo>
                  <a:pt x="949852" y="2583383"/>
                </a:lnTo>
                <a:lnTo>
                  <a:pt x="981957" y="2606440"/>
                </a:lnTo>
                <a:lnTo>
                  <a:pt x="1023779" y="2619671"/>
                </a:lnTo>
                <a:lnTo>
                  <a:pt x="1071873" y="2626211"/>
                </a:lnTo>
                <a:lnTo>
                  <a:pt x="1122792" y="2629193"/>
                </a:lnTo>
                <a:lnTo>
                  <a:pt x="1173092" y="2631754"/>
                </a:lnTo>
                <a:lnTo>
                  <a:pt x="1219327" y="2637028"/>
                </a:lnTo>
                <a:lnTo>
                  <a:pt x="1266350" y="2644819"/>
                </a:lnTo>
                <a:lnTo>
                  <a:pt x="1313697" y="2650608"/>
                </a:lnTo>
                <a:lnTo>
                  <a:pt x="1361292" y="2654956"/>
                </a:lnTo>
                <a:lnTo>
                  <a:pt x="1409059" y="2658427"/>
                </a:lnTo>
                <a:lnTo>
                  <a:pt x="1504800" y="2664989"/>
                </a:lnTo>
                <a:lnTo>
                  <a:pt x="1552622" y="2669206"/>
                </a:lnTo>
                <a:lnTo>
                  <a:pt x="1600310" y="2674797"/>
                </a:lnTo>
                <a:lnTo>
                  <a:pt x="1647788" y="2682326"/>
                </a:lnTo>
                <a:lnTo>
                  <a:pt x="1694979" y="2692354"/>
                </a:lnTo>
                <a:lnTo>
                  <a:pt x="1741806" y="2705445"/>
                </a:lnTo>
                <a:lnTo>
                  <a:pt x="1788194" y="2722163"/>
                </a:lnTo>
                <a:lnTo>
                  <a:pt x="1834066" y="2743069"/>
                </a:lnTo>
                <a:lnTo>
                  <a:pt x="1879345" y="2768727"/>
                </a:lnTo>
                <a:lnTo>
                  <a:pt x="1918296" y="2792116"/>
                </a:lnTo>
                <a:lnTo>
                  <a:pt x="1950837" y="2816521"/>
                </a:lnTo>
                <a:lnTo>
                  <a:pt x="1988406" y="2880317"/>
                </a:lnTo>
                <a:lnTo>
                  <a:pt x="1989292" y="2925677"/>
                </a:lnTo>
                <a:lnTo>
                  <a:pt x="1975485" y="2983991"/>
                </a:lnTo>
                <a:lnTo>
                  <a:pt x="1961608" y="3045777"/>
                </a:lnTo>
                <a:lnTo>
                  <a:pt x="1962051" y="3095243"/>
                </a:lnTo>
                <a:lnTo>
                  <a:pt x="1974389" y="3135058"/>
                </a:lnTo>
                <a:lnTo>
                  <a:pt x="1996200" y="3167887"/>
                </a:lnTo>
                <a:lnTo>
                  <a:pt x="2025059" y="3196399"/>
                </a:lnTo>
                <a:lnTo>
                  <a:pt x="2058542" y="3223260"/>
                </a:lnTo>
                <a:lnTo>
                  <a:pt x="2117395" y="3254309"/>
                </a:lnTo>
                <a:lnTo>
                  <a:pt x="2149157" y="3269662"/>
                </a:lnTo>
                <a:lnTo>
                  <a:pt x="2180199" y="3291990"/>
                </a:lnTo>
                <a:lnTo>
                  <a:pt x="2208814" y="3326609"/>
                </a:lnTo>
                <a:lnTo>
                  <a:pt x="2233294" y="3378835"/>
                </a:lnTo>
                <a:lnTo>
                  <a:pt x="2182364" y="3376514"/>
                </a:lnTo>
                <a:lnTo>
                  <a:pt x="2131534" y="3373590"/>
                </a:lnTo>
                <a:lnTo>
                  <a:pt x="2080799" y="3370147"/>
                </a:lnTo>
                <a:lnTo>
                  <a:pt x="2030151" y="3366271"/>
                </a:lnTo>
                <a:lnTo>
                  <a:pt x="1979584" y="3362049"/>
                </a:lnTo>
                <a:lnTo>
                  <a:pt x="1677513" y="3334233"/>
                </a:lnTo>
                <a:lnTo>
                  <a:pt x="1627327" y="3329984"/>
                </a:lnTo>
                <a:lnTo>
                  <a:pt x="1577169" y="3326073"/>
                </a:lnTo>
                <a:lnTo>
                  <a:pt x="1527032" y="3322588"/>
                </a:lnTo>
                <a:lnTo>
                  <a:pt x="1476909" y="3319613"/>
                </a:lnTo>
                <a:lnTo>
                  <a:pt x="1426794" y="3317235"/>
                </a:lnTo>
                <a:lnTo>
                  <a:pt x="1376681" y="3315538"/>
                </a:lnTo>
                <a:lnTo>
                  <a:pt x="1326562" y="3314610"/>
                </a:lnTo>
                <a:lnTo>
                  <a:pt x="1276430" y="3314535"/>
                </a:lnTo>
                <a:lnTo>
                  <a:pt x="1226280" y="3315400"/>
                </a:lnTo>
                <a:lnTo>
                  <a:pt x="1176104" y="3317290"/>
                </a:lnTo>
                <a:lnTo>
                  <a:pt x="1125896" y="3320291"/>
                </a:lnTo>
                <a:lnTo>
                  <a:pt x="1075649" y="3324488"/>
                </a:lnTo>
                <a:lnTo>
                  <a:pt x="1025357" y="3329968"/>
                </a:lnTo>
                <a:lnTo>
                  <a:pt x="975012" y="3336815"/>
                </a:lnTo>
                <a:lnTo>
                  <a:pt x="924609" y="3345117"/>
                </a:lnTo>
                <a:lnTo>
                  <a:pt x="874141" y="3354959"/>
                </a:lnTo>
                <a:lnTo>
                  <a:pt x="919563" y="3376033"/>
                </a:lnTo>
                <a:lnTo>
                  <a:pt x="965232" y="3395812"/>
                </a:lnTo>
                <a:lnTo>
                  <a:pt x="1011131" y="3414387"/>
                </a:lnTo>
                <a:lnTo>
                  <a:pt x="1057241" y="3431846"/>
                </a:lnTo>
                <a:lnTo>
                  <a:pt x="1103547" y="3448281"/>
                </a:lnTo>
                <a:lnTo>
                  <a:pt x="1150029" y="3463780"/>
                </a:lnTo>
                <a:lnTo>
                  <a:pt x="1196672" y="3478434"/>
                </a:lnTo>
                <a:lnTo>
                  <a:pt x="1243456" y="3492333"/>
                </a:lnTo>
                <a:lnTo>
                  <a:pt x="1290365" y="3505567"/>
                </a:lnTo>
                <a:lnTo>
                  <a:pt x="1337381" y="3518225"/>
                </a:lnTo>
                <a:lnTo>
                  <a:pt x="1384488" y="3530397"/>
                </a:lnTo>
                <a:lnTo>
                  <a:pt x="1431666" y="3542174"/>
                </a:lnTo>
                <a:lnTo>
                  <a:pt x="1526170" y="3564901"/>
                </a:lnTo>
                <a:lnTo>
                  <a:pt x="1668031" y="3598273"/>
                </a:lnTo>
                <a:lnTo>
                  <a:pt x="1762472" y="3621091"/>
                </a:lnTo>
                <a:lnTo>
                  <a:pt x="1809600" y="3632941"/>
                </a:lnTo>
                <a:lnTo>
                  <a:pt x="1856643" y="3645204"/>
                </a:lnTo>
                <a:lnTo>
                  <a:pt x="1903584" y="3657971"/>
                </a:lnTo>
                <a:lnTo>
                  <a:pt x="1950404" y="3671332"/>
                </a:lnTo>
                <a:lnTo>
                  <a:pt x="1997088" y="3685376"/>
                </a:lnTo>
                <a:lnTo>
                  <a:pt x="2043616" y="3700194"/>
                </a:lnTo>
                <a:lnTo>
                  <a:pt x="2089972" y="3715875"/>
                </a:lnTo>
                <a:lnTo>
                  <a:pt x="2136139" y="3732509"/>
                </a:lnTo>
                <a:lnTo>
                  <a:pt x="2182098" y="3750187"/>
                </a:lnTo>
                <a:lnTo>
                  <a:pt x="2227832" y="3768998"/>
                </a:lnTo>
                <a:lnTo>
                  <a:pt x="2273325" y="3789031"/>
                </a:lnTo>
                <a:lnTo>
                  <a:pt x="2318557" y="3810378"/>
                </a:lnTo>
                <a:lnTo>
                  <a:pt x="2363513" y="3833128"/>
                </a:lnTo>
                <a:lnTo>
                  <a:pt x="2408174" y="3857371"/>
                </a:lnTo>
                <a:lnTo>
                  <a:pt x="2395375" y="3890923"/>
                </a:lnTo>
                <a:lnTo>
                  <a:pt x="2374400" y="3913270"/>
                </a:lnTo>
                <a:lnTo>
                  <a:pt x="2348841" y="3930063"/>
                </a:lnTo>
                <a:lnTo>
                  <a:pt x="2322293" y="3946953"/>
                </a:lnTo>
                <a:lnTo>
                  <a:pt x="2298352" y="3969593"/>
                </a:lnTo>
                <a:lnTo>
                  <a:pt x="2280611" y="4003635"/>
                </a:lnTo>
                <a:lnTo>
                  <a:pt x="2272665" y="4054729"/>
                </a:lnTo>
                <a:lnTo>
                  <a:pt x="2313794" y="4076346"/>
                </a:lnTo>
                <a:lnTo>
                  <a:pt x="2355715" y="4094288"/>
                </a:lnTo>
                <a:lnTo>
                  <a:pt x="2398347" y="4109058"/>
                </a:lnTo>
                <a:lnTo>
                  <a:pt x="2441610" y="4121158"/>
                </a:lnTo>
                <a:lnTo>
                  <a:pt x="2485425" y="4131091"/>
                </a:lnTo>
                <a:lnTo>
                  <a:pt x="2529710" y="4139359"/>
                </a:lnTo>
                <a:lnTo>
                  <a:pt x="2574385" y="4146464"/>
                </a:lnTo>
                <a:lnTo>
                  <a:pt x="2664587" y="4159198"/>
                </a:lnTo>
                <a:lnTo>
                  <a:pt x="2709953" y="4165832"/>
                </a:lnTo>
                <a:lnTo>
                  <a:pt x="2755388" y="4173312"/>
                </a:lnTo>
                <a:lnTo>
                  <a:pt x="2800813" y="4182143"/>
                </a:lnTo>
                <a:lnTo>
                  <a:pt x="2846147" y="4192827"/>
                </a:lnTo>
                <a:lnTo>
                  <a:pt x="2891310" y="4205865"/>
                </a:lnTo>
                <a:lnTo>
                  <a:pt x="2936222" y="4221761"/>
                </a:lnTo>
                <a:lnTo>
                  <a:pt x="2980802" y="4241017"/>
                </a:lnTo>
                <a:lnTo>
                  <a:pt x="3024971" y="4264135"/>
                </a:lnTo>
                <a:lnTo>
                  <a:pt x="3068648" y="4291618"/>
                </a:lnTo>
                <a:lnTo>
                  <a:pt x="3111754" y="4323969"/>
                </a:lnTo>
                <a:lnTo>
                  <a:pt x="3072680" y="4344099"/>
                </a:lnTo>
                <a:lnTo>
                  <a:pt x="3034096" y="4354861"/>
                </a:lnTo>
                <a:lnTo>
                  <a:pt x="2995939" y="4358102"/>
                </a:lnTo>
                <a:lnTo>
                  <a:pt x="2958149" y="4355671"/>
                </a:lnTo>
                <a:lnTo>
                  <a:pt x="2920664" y="4349419"/>
                </a:lnTo>
                <a:lnTo>
                  <a:pt x="2846365" y="4332843"/>
                </a:lnTo>
                <a:lnTo>
                  <a:pt x="2809428" y="4326217"/>
                </a:lnTo>
                <a:lnTo>
                  <a:pt x="2772550" y="4323165"/>
                </a:lnTo>
                <a:lnTo>
                  <a:pt x="2735672" y="4325535"/>
                </a:lnTo>
                <a:lnTo>
                  <a:pt x="2698731" y="4335178"/>
                </a:lnTo>
                <a:lnTo>
                  <a:pt x="2661666" y="4353941"/>
                </a:lnTo>
                <a:lnTo>
                  <a:pt x="2666136" y="4362170"/>
                </a:lnTo>
                <a:lnTo>
                  <a:pt x="2701866" y="4394583"/>
                </a:lnTo>
                <a:lnTo>
                  <a:pt x="2743017" y="4422132"/>
                </a:lnTo>
                <a:lnTo>
                  <a:pt x="2796849" y="4453969"/>
                </a:lnTo>
                <a:lnTo>
                  <a:pt x="2862349" y="4489699"/>
                </a:lnTo>
                <a:lnTo>
                  <a:pt x="2899157" y="4508899"/>
                </a:lnTo>
                <a:lnTo>
                  <a:pt x="2938502" y="4528923"/>
                </a:lnTo>
                <a:lnTo>
                  <a:pt x="2980257" y="4549722"/>
                </a:lnTo>
                <a:lnTo>
                  <a:pt x="3024295" y="4571246"/>
                </a:lnTo>
                <a:lnTo>
                  <a:pt x="3070490" y="4593445"/>
                </a:lnTo>
                <a:lnTo>
                  <a:pt x="3118715" y="4616270"/>
                </a:lnTo>
                <a:lnTo>
                  <a:pt x="3168842" y="4639671"/>
                </a:lnTo>
                <a:lnTo>
                  <a:pt x="3274299" y="4688002"/>
                </a:lnTo>
                <a:lnTo>
                  <a:pt x="3385848" y="4738043"/>
                </a:lnTo>
                <a:lnTo>
                  <a:pt x="3502474" y="4789395"/>
                </a:lnTo>
                <a:lnTo>
                  <a:pt x="3623164" y="4841663"/>
                </a:lnTo>
                <a:lnTo>
                  <a:pt x="3746903" y="4894449"/>
                </a:lnTo>
                <a:lnTo>
                  <a:pt x="3872678" y="4947356"/>
                </a:lnTo>
                <a:lnTo>
                  <a:pt x="3999475" y="4999988"/>
                </a:lnTo>
                <a:lnTo>
                  <a:pt x="4126280" y="5051947"/>
                </a:lnTo>
                <a:lnTo>
                  <a:pt x="4252079" y="5102837"/>
                </a:lnTo>
                <a:lnTo>
                  <a:pt x="4375858" y="5152261"/>
                </a:lnTo>
                <a:lnTo>
                  <a:pt x="4496604" y="5199821"/>
                </a:lnTo>
                <a:lnTo>
                  <a:pt x="4613303" y="5245121"/>
                </a:lnTo>
                <a:lnTo>
                  <a:pt x="4724940" y="5287764"/>
                </a:lnTo>
                <a:lnTo>
                  <a:pt x="4830502" y="5327353"/>
                </a:lnTo>
                <a:lnTo>
                  <a:pt x="4928975" y="5363491"/>
                </a:lnTo>
                <a:lnTo>
                  <a:pt x="5019344" y="5395781"/>
                </a:lnTo>
                <a:lnTo>
                  <a:pt x="5061174" y="5410359"/>
                </a:lnTo>
                <a:lnTo>
                  <a:pt x="5100597" y="5423827"/>
                </a:lnTo>
                <a:lnTo>
                  <a:pt x="5137488" y="5436133"/>
                </a:lnTo>
                <a:lnTo>
                  <a:pt x="5203165" y="5457068"/>
                </a:lnTo>
                <a:lnTo>
                  <a:pt x="5257190" y="5472765"/>
                </a:lnTo>
                <a:lnTo>
                  <a:pt x="5483506" y="5527799"/>
                </a:lnTo>
                <a:lnTo>
                  <a:pt x="5820533" y="5606474"/>
                </a:lnTo>
                <a:lnTo>
                  <a:pt x="6319579" y="5719823"/>
                </a:lnTo>
                <a:lnTo>
                  <a:pt x="6983408" y="5867116"/>
                </a:lnTo>
                <a:lnTo>
                  <a:pt x="7657444" y="6013439"/>
                </a:lnTo>
                <a:lnTo>
                  <a:pt x="8180589" y="6124499"/>
                </a:lnTo>
                <a:lnTo>
                  <a:pt x="8504555" y="6191681"/>
                </a:lnTo>
                <a:lnTo>
                  <a:pt x="8618728" y="6214795"/>
                </a:lnTo>
                <a:lnTo>
                  <a:pt x="8618728" y="0"/>
                </a:lnTo>
                <a:close/>
              </a:path>
            </a:pathLst>
          </a:custGeom>
          <a:solidFill>
            <a:srgbClr val="E8E8E8">
              <a:alpha val="50195"/>
            </a:srgbClr>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653795" rIns="0" bIns="0" rtlCol="0">
            <a:spAutoFit/>
          </a:bodyPr>
          <a:lstStyle/>
          <a:p>
            <a:pPr marL="4965700">
              <a:lnSpc>
                <a:spcPct val="100000"/>
              </a:lnSpc>
              <a:spcBef>
                <a:spcPts val="135"/>
              </a:spcBef>
            </a:pPr>
            <a:r>
              <a:rPr sz="3600" spc="-155" dirty="0"/>
              <a:t>Karton</a:t>
            </a:r>
            <a:endParaRPr sz="3600" dirty="0"/>
          </a:p>
        </p:txBody>
      </p:sp>
      <p:graphicFrame>
        <p:nvGraphicFramePr>
          <p:cNvPr id="25" name="Grafik 24">
            <a:extLst>
              <a:ext uri="{FF2B5EF4-FFF2-40B4-BE49-F238E27FC236}">
                <a16:creationId xmlns:a16="http://schemas.microsoft.com/office/drawing/2014/main" xmlns="" id="{20B998C1-1967-EB5E-F935-9F9B5C35EFB8}"/>
              </a:ext>
            </a:extLst>
          </p:cNvPr>
          <p:cNvGraphicFramePr/>
          <p:nvPr>
            <p:extLst>
              <p:ext uri="{D42A27DB-BD31-4B8C-83A1-F6EECF244321}">
                <p14:modId xmlns:p14="http://schemas.microsoft.com/office/powerpoint/2010/main" val="2845093249"/>
              </p:ext>
            </p:extLst>
          </p:nvPr>
        </p:nvGraphicFramePr>
        <p:xfrm>
          <a:off x="1241377" y="1931423"/>
          <a:ext cx="8372523" cy="458342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xmlns="" id="{0854BD5B-00A1-714C-34B7-0CEABF3A70FA}"/>
              </a:ext>
            </a:extLst>
          </p:cNvPr>
          <p:cNvSpPr/>
          <p:nvPr/>
        </p:nvSpPr>
        <p:spPr>
          <a:xfrm>
            <a:off x="0" y="0"/>
            <a:ext cx="10080625" cy="2489200"/>
          </a:xfrm>
          <a:custGeom>
            <a:avLst/>
            <a:gdLst/>
            <a:ahLst/>
            <a:cxnLst/>
            <a:rect l="l" t="t" r="r" b="b"/>
            <a:pathLst>
              <a:path w="10080625" h="2489200">
                <a:moveTo>
                  <a:pt x="10080625" y="0"/>
                </a:moveTo>
                <a:lnTo>
                  <a:pt x="0" y="0"/>
                </a:lnTo>
                <a:lnTo>
                  <a:pt x="0" y="2489200"/>
                </a:lnTo>
                <a:lnTo>
                  <a:pt x="140919" y="2400300"/>
                </a:lnTo>
                <a:lnTo>
                  <a:pt x="210852" y="2349500"/>
                </a:lnTo>
                <a:lnTo>
                  <a:pt x="268118" y="2324100"/>
                </a:lnTo>
                <a:lnTo>
                  <a:pt x="311443" y="2298700"/>
                </a:lnTo>
                <a:lnTo>
                  <a:pt x="339555" y="2273300"/>
                </a:lnTo>
                <a:lnTo>
                  <a:pt x="351180" y="2273300"/>
                </a:lnTo>
                <a:lnTo>
                  <a:pt x="408411" y="2260600"/>
                </a:lnTo>
                <a:lnTo>
                  <a:pt x="458104" y="2235200"/>
                </a:lnTo>
                <a:lnTo>
                  <a:pt x="502119" y="2209800"/>
                </a:lnTo>
                <a:lnTo>
                  <a:pt x="542316" y="2184400"/>
                </a:lnTo>
                <a:lnTo>
                  <a:pt x="580554" y="2159000"/>
                </a:lnTo>
                <a:lnTo>
                  <a:pt x="618693" y="2120900"/>
                </a:lnTo>
                <a:lnTo>
                  <a:pt x="660064" y="2095500"/>
                </a:lnTo>
                <a:lnTo>
                  <a:pt x="703518" y="2070100"/>
                </a:lnTo>
                <a:lnTo>
                  <a:pt x="750164" y="2032000"/>
                </a:lnTo>
                <a:lnTo>
                  <a:pt x="801111" y="2019300"/>
                </a:lnTo>
                <a:lnTo>
                  <a:pt x="857465" y="2006600"/>
                </a:lnTo>
                <a:lnTo>
                  <a:pt x="903955" y="1993900"/>
                </a:lnTo>
                <a:lnTo>
                  <a:pt x="1085038" y="1993900"/>
                </a:lnTo>
                <a:lnTo>
                  <a:pt x="1130325" y="1981200"/>
                </a:lnTo>
                <a:lnTo>
                  <a:pt x="1184815" y="1981200"/>
                </a:lnTo>
                <a:lnTo>
                  <a:pt x="1289289" y="1955800"/>
                </a:lnTo>
                <a:lnTo>
                  <a:pt x="1388084" y="1930400"/>
                </a:lnTo>
                <a:lnTo>
                  <a:pt x="1435475" y="1917700"/>
                </a:lnTo>
                <a:lnTo>
                  <a:pt x="1481593" y="1892300"/>
                </a:lnTo>
                <a:lnTo>
                  <a:pt x="1526488" y="1879600"/>
                </a:lnTo>
                <a:lnTo>
                  <a:pt x="1570210" y="1854200"/>
                </a:lnTo>
                <a:lnTo>
                  <a:pt x="1612806" y="1841500"/>
                </a:lnTo>
                <a:lnTo>
                  <a:pt x="1654327" y="1816100"/>
                </a:lnTo>
                <a:lnTo>
                  <a:pt x="1694822" y="1790700"/>
                </a:lnTo>
                <a:lnTo>
                  <a:pt x="1734339" y="1765300"/>
                </a:lnTo>
                <a:lnTo>
                  <a:pt x="1772928" y="1739900"/>
                </a:lnTo>
                <a:lnTo>
                  <a:pt x="1810639" y="1714500"/>
                </a:lnTo>
                <a:lnTo>
                  <a:pt x="1855483" y="1676400"/>
                </a:lnTo>
                <a:lnTo>
                  <a:pt x="1903555" y="1651000"/>
                </a:lnTo>
                <a:lnTo>
                  <a:pt x="1946602" y="1625600"/>
                </a:lnTo>
                <a:lnTo>
                  <a:pt x="1976374" y="1587500"/>
                </a:lnTo>
                <a:lnTo>
                  <a:pt x="1987359" y="1562100"/>
                </a:lnTo>
                <a:lnTo>
                  <a:pt x="2000726" y="1549400"/>
                </a:lnTo>
                <a:lnTo>
                  <a:pt x="2016236" y="1536700"/>
                </a:lnTo>
                <a:lnTo>
                  <a:pt x="2033651" y="1524000"/>
                </a:lnTo>
                <a:lnTo>
                  <a:pt x="2069719" y="1511300"/>
                </a:lnTo>
                <a:lnTo>
                  <a:pt x="2069719" y="1498600"/>
                </a:lnTo>
                <a:lnTo>
                  <a:pt x="2103643" y="1498600"/>
                </a:lnTo>
                <a:lnTo>
                  <a:pt x="2120773" y="1485900"/>
                </a:lnTo>
                <a:lnTo>
                  <a:pt x="2161667" y="1485900"/>
                </a:lnTo>
                <a:lnTo>
                  <a:pt x="2213102" y="1473200"/>
                </a:lnTo>
                <a:lnTo>
                  <a:pt x="2260727" y="1473200"/>
                </a:lnTo>
                <a:lnTo>
                  <a:pt x="2283646" y="1460500"/>
                </a:lnTo>
                <a:lnTo>
                  <a:pt x="2305685" y="1460500"/>
                </a:lnTo>
                <a:lnTo>
                  <a:pt x="2325624" y="1447800"/>
                </a:lnTo>
                <a:lnTo>
                  <a:pt x="2824025" y="1447800"/>
                </a:lnTo>
                <a:lnTo>
                  <a:pt x="2831846" y="1435100"/>
                </a:lnTo>
                <a:lnTo>
                  <a:pt x="10080625" y="1435100"/>
                </a:lnTo>
                <a:lnTo>
                  <a:pt x="10080625" y="0"/>
                </a:lnTo>
                <a:close/>
              </a:path>
              <a:path w="10080625" h="2489200">
                <a:moveTo>
                  <a:pt x="1085038" y="1993900"/>
                </a:moveTo>
                <a:lnTo>
                  <a:pt x="903955" y="1993900"/>
                </a:lnTo>
                <a:lnTo>
                  <a:pt x="919843" y="2006600"/>
                </a:lnTo>
                <a:lnTo>
                  <a:pt x="916789" y="2019300"/>
                </a:lnTo>
                <a:lnTo>
                  <a:pt x="906454" y="2044700"/>
                </a:lnTo>
                <a:lnTo>
                  <a:pt x="900501" y="2057400"/>
                </a:lnTo>
                <a:lnTo>
                  <a:pt x="910590" y="2070100"/>
                </a:lnTo>
                <a:lnTo>
                  <a:pt x="953779" y="2057400"/>
                </a:lnTo>
                <a:lnTo>
                  <a:pt x="1040712" y="2006600"/>
                </a:lnTo>
                <a:lnTo>
                  <a:pt x="1085038" y="1993900"/>
                </a:lnTo>
                <a:close/>
              </a:path>
              <a:path w="10080625" h="2489200">
                <a:moveTo>
                  <a:pt x="5297297" y="1828800"/>
                </a:moveTo>
                <a:lnTo>
                  <a:pt x="4412720" y="1828800"/>
                </a:lnTo>
                <a:lnTo>
                  <a:pt x="4435109" y="1841500"/>
                </a:lnTo>
                <a:lnTo>
                  <a:pt x="4440378" y="1866900"/>
                </a:lnTo>
                <a:lnTo>
                  <a:pt x="4441063" y="1892300"/>
                </a:lnTo>
                <a:lnTo>
                  <a:pt x="4436510" y="1917700"/>
                </a:lnTo>
                <a:lnTo>
                  <a:pt x="4425600" y="1943100"/>
                </a:lnTo>
                <a:lnTo>
                  <a:pt x="4421024" y="1968500"/>
                </a:lnTo>
                <a:lnTo>
                  <a:pt x="4435475" y="1993900"/>
                </a:lnTo>
                <a:lnTo>
                  <a:pt x="4465953" y="1993900"/>
                </a:lnTo>
                <a:lnTo>
                  <a:pt x="4485370" y="1981200"/>
                </a:lnTo>
                <a:lnTo>
                  <a:pt x="4499143" y="1955800"/>
                </a:lnTo>
                <a:lnTo>
                  <a:pt x="4512691" y="1943100"/>
                </a:lnTo>
                <a:lnTo>
                  <a:pt x="4543339" y="1917700"/>
                </a:lnTo>
                <a:lnTo>
                  <a:pt x="4576181" y="1892300"/>
                </a:lnTo>
                <a:lnTo>
                  <a:pt x="4612481" y="1866900"/>
                </a:lnTo>
                <a:lnTo>
                  <a:pt x="4653501" y="1854200"/>
                </a:lnTo>
                <a:lnTo>
                  <a:pt x="4700504" y="1841500"/>
                </a:lnTo>
                <a:lnTo>
                  <a:pt x="5269993" y="1841500"/>
                </a:lnTo>
                <a:lnTo>
                  <a:pt x="5297297" y="1828800"/>
                </a:lnTo>
                <a:close/>
              </a:path>
              <a:path w="10080625" h="2489200">
                <a:moveTo>
                  <a:pt x="7078277" y="1828800"/>
                </a:moveTo>
                <a:lnTo>
                  <a:pt x="6053709" y="1828800"/>
                </a:lnTo>
                <a:lnTo>
                  <a:pt x="6085290" y="1841500"/>
                </a:lnTo>
                <a:lnTo>
                  <a:pt x="6744971" y="1841500"/>
                </a:lnTo>
                <a:lnTo>
                  <a:pt x="6799424" y="1854200"/>
                </a:lnTo>
                <a:lnTo>
                  <a:pt x="6846935" y="1866900"/>
                </a:lnTo>
                <a:lnTo>
                  <a:pt x="6888973" y="1892300"/>
                </a:lnTo>
                <a:lnTo>
                  <a:pt x="6927012" y="1917700"/>
                </a:lnTo>
                <a:lnTo>
                  <a:pt x="6962521" y="1943100"/>
                </a:lnTo>
                <a:lnTo>
                  <a:pt x="6994175" y="1981200"/>
                </a:lnTo>
                <a:lnTo>
                  <a:pt x="7016670" y="1993900"/>
                </a:lnTo>
                <a:lnTo>
                  <a:pt x="7051929" y="1993900"/>
                </a:lnTo>
                <a:lnTo>
                  <a:pt x="7068669" y="1968500"/>
                </a:lnTo>
                <a:lnTo>
                  <a:pt x="7063358" y="1943100"/>
                </a:lnTo>
                <a:lnTo>
                  <a:pt x="7050714" y="1917700"/>
                </a:lnTo>
                <a:lnTo>
                  <a:pt x="7045452" y="1892300"/>
                </a:lnTo>
                <a:lnTo>
                  <a:pt x="7046281" y="1866900"/>
                </a:lnTo>
                <a:lnTo>
                  <a:pt x="7052373" y="1841500"/>
                </a:lnTo>
                <a:lnTo>
                  <a:pt x="7078277" y="1828800"/>
                </a:lnTo>
                <a:close/>
              </a:path>
              <a:path w="10080625" h="2489200">
                <a:moveTo>
                  <a:pt x="4981886" y="1930400"/>
                </a:moveTo>
                <a:lnTo>
                  <a:pt x="4949856" y="1930400"/>
                </a:lnTo>
                <a:lnTo>
                  <a:pt x="4958143" y="1943100"/>
                </a:lnTo>
                <a:lnTo>
                  <a:pt x="4968621" y="1943100"/>
                </a:lnTo>
                <a:lnTo>
                  <a:pt x="4981886" y="1930400"/>
                </a:lnTo>
                <a:close/>
              </a:path>
              <a:path w="10080625" h="2489200">
                <a:moveTo>
                  <a:pt x="6456108" y="1930400"/>
                </a:moveTo>
                <a:lnTo>
                  <a:pt x="6418976" y="1930400"/>
                </a:lnTo>
                <a:lnTo>
                  <a:pt x="6434328" y="1943100"/>
                </a:lnTo>
                <a:lnTo>
                  <a:pt x="6446516" y="1943100"/>
                </a:lnTo>
                <a:lnTo>
                  <a:pt x="6456108" y="1930400"/>
                </a:lnTo>
                <a:close/>
              </a:path>
              <a:path w="10080625" h="2489200">
                <a:moveTo>
                  <a:pt x="5241940" y="1841500"/>
                </a:moveTo>
                <a:lnTo>
                  <a:pt x="4858789" y="1841500"/>
                </a:lnTo>
                <a:lnTo>
                  <a:pt x="4899347" y="1854200"/>
                </a:lnTo>
                <a:lnTo>
                  <a:pt x="4928005" y="1879600"/>
                </a:lnTo>
                <a:lnTo>
                  <a:pt x="4941570" y="1917700"/>
                </a:lnTo>
                <a:lnTo>
                  <a:pt x="4944189" y="1930400"/>
                </a:lnTo>
                <a:lnTo>
                  <a:pt x="4994925" y="1930400"/>
                </a:lnTo>
                <a:lnTo>
                  <a:pt x="5007322" y="1917700"/>
                </a:lnTo>
                <a:lnTo>
                  <a:pt x="5018659" y="1917700"/>
                </a:lnTo>
                <a:lnTo>
                  <a:pt x="5055699" y="1892300"/>
                </a:lnTo>
                <a:lnTo>
                  <a:pt x="5096287" y="1879600"/>
                </a:lnTo>
                <a:lnTo>
                  <a:pt x="5139495" y="1866900"/>
                </a:lnTo>
                <a:lnTo>
                  <a:pt x="5184394" y="1854200"/>
                </a:lnTo>
                <a:lnTo>
                  <a:pt x="5213340" y="1854200"/>
                </a:lnTo>
                <a:lnTo>
                  <a:pt x="5241940" y="1841500"/>
                </a:lnTo>
                <a:close/>
              </a:path>
              <a:path w="10080625" h="2489200">
                <a:moveTo>
                  <a:pt x="6579658" y="1841500"/>
                </a:moveTo>
                <a:lnTo>
                  <a:pt x="6117764" y="1841500"/>
                </a:lnTo>
                <a:lnTo>
                  <a:pt x="6150881" y="1854200"/>
                </a:lnTo>
                <a:lnTo>
                  <a:pt x="6184392" y="1854200"/>
                </a:lnTo>
                <a:lnTo>
                  <a:pt x="6286515" y="1879600"/>
                </a:lnTo>
                <a:lnTo>
                  <a:pt x="6333571" y="1892300"/>
                </a:lnTo>
                <a:lnTo>
                  <a:pt x="6376543" y="1917700"/>
                </a:lnTo>
                <a:lnTo>
                  <a:pt x="6389608" y="1917700"/>
                </a:lnTo>
                <a:lnTo>
                  <a:pt x="6403911" y="1930400"/>
                </a:lnTo>
                <a:lnTo>
                  <a:pt x="6462652" y="1930400"/>
                </a:lnTo>
                <a:lnTo>
                  <a:pt x="6465697" y="1917700"/>
                </a:lnTo>
                <a:lnTo>
                  <a:pt x="6477502" y="1879600"/>
                </a:lnTo>
                <a:lnTo>
                  <a:pt x="6501849" y="1866900"/>
                </a:lnTo>
                <a:lnTo>
                  <a:pt x="6536610" y="1854200"/>
                </a:lnTo>
                <a:lnTo>
                  <a:pt x="6579658" y="1841500"/>
                </a:lnTo>
                <a:close/>
              </a:path>
              <a:path w="10080625" h="2489200">
                <a:moveTo>
                  <a:pt x="8176529" y="1651000"/>
                </a:moveTo>
                <a:lnTo>
                  <a:pt x="3464676" y="1651000"/>
                </a:lnTo>
                <a:lnTo>
                  <a:pt x="3485484" y="1676400"/>
                </a:lnTo>
                <a:lnTo>
                  <a:pt x="3500501" y="1701800"/>
                </a:lnTo>
                <a:lnTo>
                  <a:pt x="3513157" y="1752600"/>
                </a:lnTo>
                <a:lnTo>
                  <a:pt x="3522789" y="1803400"/>
                </a:lnTo>
                <a:lnTo>
                  <a:pt x="3536326" y="1841500"/>
                </a:lnTo>
                <a:lnTo>
                  <a:pt x="3560699" y="1892300"/>
                </a:lnTo>
                <a:lnTo>
                  <a:pt x="3769035" y="1841500"/>
                </a:lnTo>
                <a:lnTo>
                  <a:pt x="3818250" y="1828800"/>
                </a:lnTo>
                <a:lnTo>
                  <a:pt x="3864906" y="1803400"/>
                </a:lnTo>
                <a:lnTo>
                  <a:pt x="3908297" y="1790700"/>
                </a:lnTo>
                <a:lnTo>
                  <a:pt x="3947719" y="1765300"/>
                </a:lnTo>
                <a:lnTo>
                  <a:pt x="3982466" y="1727200"/>
                </a:lnTo>
                <a:lnTo>
                  <a:pt x="3998668" y="1714500"/>
                </a:lnTo>
                <a:lnTo>
                  <a:pt x="8131323" y="1714500"/>
                </a:lnTo>
                <a:lnTo>
                  <a:pt x="8134984" y="1701800"/>
                </a:lnTo>
                <a:lnTo>
                  <a:pt x="8152419" y="1676400"/>
                </a:lnTo>
                <a:lnTo>
                  <a:pt x="8176529" y="1651000"/>
                </a:lnTo>
                <a:close/>
              </a:path>
              <a:path w="10080625" h="2489200">
                <a:moveTo>
                  <a:pt x="8131323" y="1714500"/>
                </a:moveTo>
                <a:lnTo>
                  <a:pt x="7557910" y="1714500"/>
                </a:lnTo>
                <a:lnTo>
                  <a:pt x="7576693" y="1727200"/>
                </a:lnTo>
                <a:lnTo>
                  <a:pt x="7609186" y="1752600"/>
                </a:lnTo>
                <a:lnTo>
                  <a:pt x="7645406" y="1778000"/>
                </a:lnTo>
                <a:lnTo>
                  <a:pt x="7684907" y="1803400"/>
                </a:lnTo>
                <a:lnTo>
                  <a:pt x="7727239" y="1816100"/>
                </a:lnTo>
                <a:lnTo>
                  <a:pt x="7771956" y="1828800"/>
                </a:lnTo>
                <a:lnTo>
                  <a:pt x="7866753" y="1854200"/>
                </a:lnTo>
                <a:lnTo>
                  <a:pt x="7915937" y="1854200"/>
                </a:lnTo>
                <a:lnTo>
                  <a:pt x="8065261" y="1892300"/>
                </a:lnTo>
                <a:lnTo>
                  <a:pt x="8093479" y="1841500"/>
                </a:lnTo>
                <a:lnTo>
                  <a:pt x="8109172" y="1803400"/>
                </a:lnTo>
                <a:lnTo>
                  <a:pt x="8120340" y="1752600"/>
                </a:lnTo>
                <a:lnTo>
                  <a:pt x="8131323" y="1714500"/>
                </a:lnTo>
                <a:close/>
              </a:path>
              <a:path w="10080625" h="2489200">
                <a:moveTo>
                  <a:pt x="5670423" y="1854200"/>
                </a:moveTo>
                <a:lnTo>
                  <a:pt x="5628132" y="1854200"/>
                </a:lnTo>
                <a:lnTo>
                  <a:pt x="5647690" y="1866900"/>
                </a:lnTo>
                <a:lnTo>
                  <a:pt x="5670423" y="1854200"/>
                </a:lnTo>
                <a:close/>
              </a:path>
              <a:path w="10080625" h="2489200">
                <a:moveTo>
                  <a:pt x="7273100" y="1739900"/>
                </a:moveTo>
                <a:lnTo>
                  <a:pt x="4226671" y="1739900"/>
                </a:lnTo>
                <a:lnTo>
                  <a:pt x="4265213" y="1752600"/>
                </a:lnTo>
                <a:lnTo>
                  <a:pt x="4295919" y="1765300"/>
                </a:lnTo>
                <a:lnTo>
                  <a:pt x="4315246" y="1790700"/>
                </a:lnTo>
                <a:lnTo>
                  <a:pt x="4319651" y="1828800"/>
                </a:lnTo>
                <a:lnTo>
                  <a:pt x="4321684" y="1841500"/>
                </a:lnTo>
                <a:lnTo>
                  <a:pt x="4329350" y="1841500"/>
                </a:lnTo>
                <a:lnTo>
                  <a:pt x="4342421" y="1854200"/>
                </a:lnTo>
                <a:lnTo>
                  <a:pt x="4360672" y="1841500"/>
                </a:lnTo>
                <a:lnTo>
                  <a:pt x="4412720" y="1828800"/>
                </a:lnTo>
                <a:lnTo>
                  <a:pt x="5313019" y="1828800"/>
                </a:lnTo>
                <a:lnTo>
                  <a:pt x="5326967" y="1816100"/>
                </a:lnTo>
                <a:lnTo>
                  <a:pt x="5339034" y="1803400"/>
                </a:lnTo>
                <a:lnTo>
                  <a:pt x="5349113" y="1790700"/>
                </a:lnTo>
                <a:lnTo>
                  <a:pt x="5357427" y="1790700"/>
                </a:lnTo>
                <a:lnTo>
                  <a:pt x="5366289" y="1778000"/>
                </a:lnTo>
                <a:lnTo>
                  <a:pt x="7198543" y="1778000"/>
                </a:lnTo>
                <a:lnTo>
                  <a:pt x="7207345" y="1765300"/>
                </a:lnTo>
                <a:lnTo>
                  <a:pt x="7236093" y="1752600"/>
                </a:lnTo>
                <a:lnTo>
                  <a:pt x="7273100" y="1739900"/>
                </a:lnTo>
                <a:close/>
              </a:path>
              <a:path w="10080625" h="2489200">
                <a:moveTo>
                  <a:pt x="5692854" y="1828800"/>
                </a:moveTo>
                <a:lnTo>
                  <a:pt x="5608772" y="1828800"/>
                </a:lnTo>
                <a:lnTo>
                  <a:pt x="5614257" y="1841500"/>
                </a:lnTo>
                <a:lnTo>
                  <a:pt x="5620742" y="1854200"/>
                </a:lnTo>
                <a:lnTo>
                  <a:pt x="5678995" y="1854200"/>
                </a:lnTo>
                <a:lnTo>
                  <a:pt x="5686520" y="1841500"/>
                </a:lnTo>
                <a:lnTo>
                  <a:pt x="5692854" y="1828800"/>
                </a:lnTo>
                <a:close/>
              </a:path>
              <a:path w="10080625" h="2489200">
                <a:moveTo>
                  <a:pt x="7198543" y="1778000"/>
                </a:moveTo>
                <a:lnTo>
                  <a:pt x="5973699" y="1778000"/>
                </a:lnTo>
                <a:lnTo>
                  <a:pt x="5983978" y="1790700"/>
                </a:lnTo>
                <a:lnTo>
                  <a:pt x="5993638" y="1790700"/>
                </a:lnTo>
                <a:lnTo>
                  <a:pt x="6005310" y="1803400"/>
                </a:lnTo>
                <a:lnTo>
                  <a:pt x="6019292" y="1816100"/>
                </a:lnTo>
                <a:lnTo>
                  <a:pt x="6035464" y="1828800"/>
                </a:lnTo>
                <a:lnTo>
                  <a:pt x="7078277" y="1828800"/>
                </a:lnTo>
                <a:lnTo>
                  <a:pt x="7138543" y="1841500"/>
                </a:lnTo>
                <a:lnTo>
                  <a:pt x="7159718" y="1854200"/>
                </a:lnTo>
                <a:lnTo>
                  <a:pt x="7174880" y="1841500"/>
                </a:lnTo>
                <a:lnTo>
                  <a:pt x="7183780" y="1841500"/>
                </a:lnTo>
                <a:lnTo>
                  <a:pt x="7186168" y="1828800"/>
                </a:lnTo>
                <a:lnTo>
                  <a:pt x="7189741" y="1790700"/>
                </a:lnTo>
                <a:lnTo>
                  <a:pt x="7198543" y="1778000"/>
                </a:lnTo>
                <a:close/>
              </a:path>
              <a:path w="10080625" h="2489200">
                <a:moveTo>
                  <a:pt x="5704460" y="1816100"/>
                </a:moveTo>
                <a:lnTo>
                  <a:pt x="5598743" y="1816100"/>
                </a:lnTo>
                <a:lnTo>
                  <a:pt x="5604383" y="1828800"/>
                </a:lnTo>
                <a:lnTo>
                  <a:pt x="5697855" y="1828800"/>
                </a:lnTo>
                <a:lnTo>
                  <a:pt x="5704460" y="1816100"/>
                </a:lnTo>
                <a:close/>
              </a:path>
              <a:path w="10080625" h="2489200">
                <a:moveTo>
                  <a:pt x="5962276" y="1778000"/>
                </a:moveTo>
                <a:lnTo>
                  <a:pt x="5376152" y="1778000"/>
                </a:lnTo>
                <a:lnTo>
                  <a:pt x="5387467" y="1790700"/>
                </a:lnTo>
                <a:lnTo>
                  <a:pt x="5424185" y="1803400"/>
                </a:lnTo>
                <a:lnTo>
                  <a:pt x="5464905" y="1816100"/>
                </a:lnTo>
                <a:lnTo>
                  <a:pt x="5859510" y="1816100"/>
                </a:lnTo>
                <a:lnTo>
                  <a:pt x="5906664" y="1803400"/>
                </a:lnTo>
                <a:lnTo>
                  <a:pt x="5949188" y="1790700"/>
                </a:lnTo>
                <a:lnTo>
                  <a:pt x="5962276" y="1778000"/>
                </a:lnTo>
                <a:close/>
              </a:path>
              <a:path w="10080625" h="2489200">
                <a:moveTo>
                  <a:pt x="7481061" y="1714500"/>
                </a:moveTo>
                <a:lnTo>
                  <a:pt x="4065016" y="1714500"/>
                </a:lnTo>
                <a:lnTo>
                  <a:pt x="4099465" y="1727200"/>
                </a:lnTo>
                <a:lnTo>
                  <a:pt x="4140253" y="1739900"/>
                </a:lnTo>
                <a:lnTo>
                  <a:pt x="7360355" y="1739900"/>
                </a:lnTo>
                <a:lnTo>
                  <a:pt x="7404832" y="1727200"/>
                </a:lnTo>
                <a:lnTo>
                  <a:pt x="7446029" y="1727200"/>
                </a:lnTo>
                <a:lnTo>
                  <a:pt x="7481061" y="1714500"/>
                </a:lnTo>
                <a:close/>
              </a:path>
              <a:path w="10080625" h="2489200">
                <a:moveTo>
                  <a:pt x="10080625" y="1435100"/>
                </a:moveTo>
                <a:lnTo>
                  <a:pt x="8909558" y="1435100"/>
                </a:lnTo>
                <a:lnTo>
                  <a:pt x="8918638" y="1447800"/>
                </a:lnTo>
                <a:lnTo>
                  <a:pt x="9495917" y="1447800"/>
                </a:lnTo>
                <a:lnTo>
                  <a:pt x="9519031" y="1460500"/>
                </a:lnTo>
                <a:lnTo>
                  <a:pt x="9544583" y="1460500"/>
                </a:lnTo>
                <a:lnTo>
                  <a:pt x="9571148" y="1473200"/>
                </a:lnTo>
                <a:lnTo>
                  <a:pt x="9626219" y="1473200"/>
                </a:lnTo>
                <a:lnTo>
                  <a:pt x="9685909" y="1485900"/>
                </a:lnTo>
                <a:lnTo>
                  <a:pt x="9733153" y="1485900"/>
                </a:lnTo>
                <a:lnTo>
                  <a:pt x="9753076" y="1498600"/>
                </a:lnTo>
                <a:lnTo>
                  <a:pt x="9792335" y="1498600"/>
                </a:lnTo>
                <a:lnTo>
                  <a:pt x="9792335" y="1511300"/>
                </a:lnTo>
                <a:lnTo>
                  <a:pt x="9834245" y="1524000"/>
                </a:lnTo>
                <a:lnTo>
                  <a:pt x="9854372" y="1536700"/>
                </a:lnTo>
                <a:lnTo>
                  <a:pt x="9872297" y="1549400"/>
                </a:lnTo>
                <a:lnTo>
                  <a:pt x="9887769" y="1562100"/>
                </a:lnTo>
                <a:lnTo>
                  <a:pt x="9900539" y="1587500"/>
                </a:lnTo>
                <a:lnTo>
                  <a:pt x="9924585" y="1612900"/>
                </a:lnTo>
                <a:lnTo>
                  <a:pt x="9958609" y="1638300"/>
                </a:lnTo>
                <a:lnTo>
                  <a:pt x="9998586" y="1663700"/>
                </a:lnTo>
                <a:lnTo>
                  <a:pt x="10040493" y="1676400"/>
                </a:lnTo>
                <a:lnTo>
                  <a:pt x="10080625" y="1701800"/>
                </a:lnTo>
                <a:lnTo>
                  <a:pt x="10080625" y="1435100"/>
                </a:lnTo>
                <a:close/>
              </a:path>
              <a:path w="10080625" h="2489200">
                <a:moveTo>
                  <a:pt x="8356790" y="1574800"/>
                </a:moveTo>
                <a:lnTo>
                  <a:pt x="3309000" y="1574800"/>
                </a:lnTo>
                <a:lnTo>
                  <a:pt x="3326667" y="1612900"/>
                </a:lnTo>
                <a:lnTo>
                  <a:pt x="3324225" y="1689100"/>
                </a:lnTo>
                <a:lnTo>
                  <a:pt x="3388375" y="1663700"/>
                </a:lnTo>
                <a:lnTo>
                  <a:pt x="3433749" y="1651000"/>
                </a:lnTo>
                <a:lnTo>
                  <a:pt x="8337770" y="1651000"/>
                </a:lnTo>
                <a:lnTo>
                  <a:pt x="8336339" y="1612900"/>
                </a:lnTo>
                <a:lnTo>
                  <a:pt x="8356790" y="1574800"/>
                </a:lnTo>
                <a:close/>
              </a:path>
              <a:path w="10080625" h="2489200">
                <a:moveTo>
                  <a:pt x="8337770" y="1651000"/>
                </a:moveTo>
                <a:lnTo>
                  <a:pt x="8212343" y="1651000"/>
                </a:lnTo>
                <a:lnTo>
                  <a:pt x="8264890" y="1663700"/>
                </a:lnTo>
                <a:lnTo>
                  <a:pt x="8339201" y="1689100"/>
                </a:lnTo>
                <a:lnTo>
                  <a:pt x="8337770" y="1651000"/>
                </a:lnTo>
                <a:close/>
              </a:path>
              <a:path w="10080625" h="2489200">
                <a:moveTo>
                  <a:pt x="8694928" y="1485900"/>
                </a:moveTo>
                <a:lnTo>
                  <a:pt x="3017139" y="1485900"/>
                </a:lnTo>
                <a:lnTo>
                  <a:pt x="3070296" y="1511300"/>
                </a:lnTo>
                <a:lnTo>
                  <a:pt x="3112166" y="1536700"/>
                </a:lnTo>
                <a:lnTo>
                  <a:pt x="3138939" y="1562100"/>
                </a:lnTo>
                <a:lnTo>
                  <a:pt x="3146806" y="1587500"/>
                </a:lnTo>
                <a:lnTo>
                  <a:pt x="3254591" y="1574800"/>
                </a:lnTo>
                <a:lnTo>
                  <a:pt x="8549236" y="1574800"/>
                </a:lnTo>
                <a:lnTo>
                  <a:pt x="8553785" y="1562100"/>
                </a:lnTo>
                <a:lnTo>
                  <a:pt x="8584803" y="1536700"/>
                </a:lnTo>
                <a:lnTo>
                  <a:pt x="8633323" y="1511300"/>
                </a:lnTo>
                <a:lnTo>
                  <a:pt x="8694928" y="1485900"/>
                </a:lnTo>
                <a:close/>
              </a:path>
              <a:path w="10080625" h="2489200">
                <a:moveTo>
                  <a:pt x="8549236" y="1574800"/>
                </a:moveTo>
                <a:lnTo>
                  <a:pt x="8419818" y="1574800"/>
                </a:lnTo>
                <a:lnTo>
                  <a:pt x="8544687" y="1587500"/>
                </a:lnTo>
                <a:lnTo>
                  <a:pt x="8549236" y="1574800"/>
                </a:lnTo>
                <a:close/>
              </a:path>
              <a:path w="10080625" h="2489200">
                <a:moveTo>
                  <a:pt x="2815955" y="1447800"/>
                </a:moveTo>
                <a:lnTo>
                  <a:pt x="2325624" y="1447800"/>
                </a:lnTo>
                <a:lnTo>
                  <a:pt x="2455799" y="1562100"/>
                </a:lnTo>
                <a:lnTo>
                  <a:pt x="2488424" y="1536700"/>
                </a:lnTo>
                <a:lnTo>
                  <a:pt x="2495724" y="1511300"/>
                </a:lnTo>
                <a:lnTo>
                  <a:pt x="2495648" y="1498600"/>
                </a:lnTo>
                <a:lnTo>
                  <a:pt x="2495571" y="1485900"/>
                </a:lnTo>
                <a:lnTo>
                  <a:pt x="2505837" y="1460500"/>
                </a:lnTo>
                <a:lnTo>
                  <a:pt x="2807575" y="1460500"/>
                </a:lnTo>
                <a:lnTo>
                  <a:pt x="2815955" y="1447800"/>
                </a:lnTo>
                <a:close/>
              </a:path>
              <a:path w="10080625" h="2489200">
                <a:moveTo>
                  <a:pt x="9495917" y="1447800"/>
                </a:moveTo>
                <a:lnTo>
                  <a:pt x="8928004" y="1447800"/>
                </a:lnTo>
                <a:lnTo>
                  <a:pt x="8937704" y="1460500"/>
                </a:lnTo>
                <a:lnTo>
                  <a:pt x="9287256" y="1460500"/>
                </a:lnTo>
                <a:lnTo>
                  <a:pt x="9299108" y="1485900"/>
                </a:lnTo>
                <a:lnTo>
                  <a:pt x="9299016" y="1498600"/>
                </a:lnTo>
                <a:lnTo>
                  <a:pt x="9298924" y="1511300"/>
                </a:lnTo>
                <a:lnTo>
                  <a:pt x="9307383" y="1536700"/>
                </a:lnTo>
                <a:lnTo>
                  <a:pt x="9345168" y="1562100"/>
                </a:lnTo>
                <a:lnTo>
                  <a:pt x="9495917" y="1447800"/>
                </a:lnTo>
                <a:close/>
              </a:path>
              <a:path w="10080625" h="2489200">
                <a:moveTo>
                  <a:pt x="2798826" y="1460500"/>
                </a:moveTo>
                <a:lnTo>
                  <a:pt x="2549398" y="1460500"/>
                </a:lnTo>
                <a:lnTo>
                  <a:pt x="2584323" y="1498600"/>
                </a:lnTo>
                <a:lnTo>
                  <a:pt x="2619588" y="1536700"/>
                </a:lnTo>
                <a:lnTo>
                  <a:pt x="2649022" y="1549400"/>
                </a:lnTo>
                <a:lnTo>
                  <a:pt x="2677144" y="1549400"/>
                </a:lnTo>
                <a:lnTo>
                  <a:pt x="2708472" y="1536700"/>
                </a:lnTo>
                <a:lnTo>
                  <a:pt x="2747526" y="1511300"/>
                </a:lnTo>
                <a:lnTo>
                  <a:pt x="2798826" y="1460500"/>
                </a:lnTo>
                <a:close/>
              </a:path>
              <a:path w="10080625" h="2489200">
                <a:moveTo>
                  <a:pt x="9236837" y="1460500"/>
                </a:moveTo>
                <a:lnTo>
                  <a:pt x="8947785" y="1460500"/>
                </a:lnTo>
                <a:lnTo>
                  <a:pt x="9007205" y="1511300"/>
                </a:lnTo>
                <a:lnTo>
                  <a:pt x="9052437" y="1536700"/>
                </a:lnTo>
                <a:lnTo>
                  <a:pt x="9088723" y="1549400"/>
                </a:lnTo>
                <a:lnTo>
                  <a:pt x="9121304" y="1549400"/>
                </a:lnTo>
                <a:lnTo>
                  <a:pt x="9155424" y="1536700"/>
                </a:lnTo>
                <a:lnTo>
                  <a:pt x="9236837" y="1460500"/>
                </a:lnTo>
                <a:close/>
              </a:path>
              <a:path w="10080625" h="2489200">
                <a:moveTo>
                  <a:pt x="8755475" y="1473200"/>
                </a:moveTo>
                <a:lnTo>
                  <a:pt x="2964830" y="1473200"/>
                </a:lnTo>
                <a:lnTo>
                  <a:pt x="2980072" y="1485900"/>
                </a:lnTo>
                <a:lnTo>
                  <a:pt x="8737846" y="1485900"/>
                </a:lnTo>
                <a:lnTo>
                  <a:pt x="8755475" y="1473200"/>
                </a:lnTo>
                <a:close/>
              </a:path>
              <a:path w="10080625" h="2489200">
                <a:moveTo>
                  <a:pt x="8784209" y="1460500"/>
                </a:moveTo>
                <a:lnTo>
                  <a:pt x="2940050" y="1460500"/>
                </a:lnTo>
                <a:lnTo>
                  <a:pt x="2951708" y="1473200"/>
                </a:lnTo>
                <a:lnTo>
                  <a:pt x="8770675" y="1473200"/>
                </a:lnTo>
                <a:lnTo>
                  <a:pt x="8784209" y="1460500"/>
                </a:lnTo>
                <a:close/>
              </a:path>
              <a:path w="10080625" h="2489200">
                <a:moveTo>
                  <a:pt x="8898128" y="1435100"/>
                </a:moveTo>
                <a:lnTo>
                  <a:pt x="2841752" y="1435100"/>
                </a:lnTo>
                <a:lnTo>
                  <a:pt x="2866390" y="1447800"/>
                </a:lnTo>
                <a:lnTo>
                  <a:pt x="2935986" y="1460500"/>
                </a:lnTo>
                <a:lnTo>
                  <a:pt x="8788908" y="1460500"/>
                </a:lnTo>
                <a:lnTo>
                  <a:pt x="8869553" y="1447800"/>
                </a:lnTo>
                <a:lnTo>
                  <a:pt x="8898128" y="1435100"/>
                </a:lnTo>
                <a:close/>
              </a:path>
            </a:pathLst>
          </a:custGeom>
          <a:solidFill>
            <a:srgbClr val="E8E8E8">
              <a:alpha val="50195"/>
            </a:srgbClr>
          </a:solidFill>
        </p:spPr>
        <p:txBody>
          <a:bodyPr wrap="square" lIns="0" tIns="0" rIns="0" bIns="0" rtlCol="0"/>
          <a:lstStyle/>
          <a:p>
            <a:endParaRPr/>
          </a:p>
        </p:txBody>
      </p:sp>
      <p:graphicFrame>
        <p:nvGraphicFramePr>
          <p:cNvPr id="2" name="Grafik 1">
            <a:extLst>
              <a:ext uri="{FF2B5EF4-FFF2-40B4-BE49-F238E27FC236}">
                <a16:creationId xmlns:a16="http://schemas.microsoft.com/office/drawing/2014/main" xmlns="" id="{30190144-BD79-9E3C-74E0-EB66790B325B}"/>
              </a:ext>
            </a:extLst>
          </p:cNvPr>
          <p:cNvGraphicFramePr/>
          <p:nvPr>
            <p:extLst>
              <p:ext uri="{D42A27DB-BD31-4B8C-83A1-F6EECF244321}">
                <p14:modId xmlns:p14="http://schemas.microsoft.com/office/powerpoint/2010/main" val="3787418943"/>
              </p:ext>
            </p:extLst>
          </p:nvPr>
        </p:nvGraphicFramePr>
        <p:xfrm>
          <a:off x="1003300" y="1619250"/>
          <a:ext cx="8372523" cy="4583423"/>
        </p:xfrm>
        <a:graphic>
          <a:graphicData uri="http://schemas.openxmlformats.org/drawingml/2006/chart">
            <c:chart xmlns:c="http://schemas.openxmlformats.org/drawingml/2006/chart" xmlns:r="http://schemas.openxmlformats.org/officeDocument/2006/relationships" r:id="rId2"/>
          </a:graphicData>
        </a:graphic>
      </p:graphicFrame>
      <p:sp>
        <p:nvSpPr>
          <p:cNvPr id="6" name="object 3">
            <a:extLst>
              <a:ext uri="{FF2B5EF4-FFF2-40B4-BE49-F238E27FC236}">
                <a16:creationId xmlns:a16="http://schemas.microsoft.com/office/drawing/2014/main" xmlns="" id="{5BC5267E-5B86-50FE-B3D9-43690DA06665}"/>
              </a:ext>
            </a:extLst>
          </p:cNvPr>
          <p:cNvSpPr txBox="1">
            <a:spLocks/>
          </p:cNvSpPr>
          <p:nvPr/>
        </p:nvSpPr>
        <p:spPr>
          <a:xfrm>
            <a:off x="0" y="299466"/>
            <a:ext cx="9125635" cy="1214178"/>
          </a:xfrm>
          <a:prstGeom prst="rect">
            <a:avLst/>
          </a:prstGeom>
        </p:spPr>
        <p:txBody>
          <a:bodyPr vert="horz" wrap="square" lIns="0" tIns="653795" rIns="0" bIns="0" rtlCol="0">
            <a:spAutoFit/>
          </a:bodyPr>
          <a:lstStyle>
            <a:lvl1pPr>
              <a:defRPr>
                <a:latin typeface="+mj-lt"/>
                <a:ea typeface="+mj-ea"/>
                <a:cs typeface="+mj-cs"/>
              </a:defRPr>
            </a:lvl1pPr>
          </a:lstStyle>
          <a:p>
            <a:pPr marL="4965700">
              <a:spcBef>
                <a:spcPts val="135"/>
              </a:spcBef>
            </a:pPr>
            <a:r>
              <a:rPr lang="tr-TR" sz="3600" spc="-155" dirty="0"/>
              <a:t>PLASTİK</a:t>
            </a:r>
            <a:endParaRPr lang="tr-TR" sz="3600" dirty="0"/>
          </a:p>
        </p:txBody>
      </p:sp>
    </p:spTree>
    <p:extLst>
      <p:ext uri="{BB962C8B-B14F-4D97-AF65-F5344CB8AC3E}">
        <p14:creationId xmlns:p14="http://schemas.microsoft.com/office/powerpoint/2010/main" val="1276265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k 1">
            <a:extLst>
              <a:ext uri="{FF2B5EF4-FFF2-40B4-BE49-F238E27FC236}">
                <a16:creationId xmlns:a16="http://schemas.microsoft.com/office/drawing/2014/main" xmlns="" id="{FC5B92CE-A7A4-4DC4-CD60-49937ED45639}"/>
              </a:ext>
            </a:extLst>
          </p:cNvPr>
          <p:cNvGraphicFramePr/>
          <p:nvPr>
            <p:extLst>
              <p:ext uri="{D42A27DB-BD31-4B8C-83A1-F6EECF244321}">
                <p14:modId xmlns:p14="http://schemas.microsoft.com/office/powerpoint/2010/main" val="3000488033"/>
              </p:ext>
            </p:extLst>
          </p:nvPr>
        </p:nvGraphicFramePr>
        <p:xfrm>
          <a:off x="1003300" y="1619250"/>
          <a:ext cx="8372523" cy="4583423"/>
        </p:xfrm>
        <a:graphic>
          <a:graphicData uri="http://schemas.openxmlformats.org/drawingml/2006/chart">
            <c:chart xmlns:c="http://schemas.openxmlformats.org/drawingml/2006/chart" xmlns:r="http://schemas.openxmlformats.org/officeDocument/2006/relationships" r:id="rId2"/>
          </a:graphicData>
        </a:graphic>
      </p:graphicFrame>
      <p:sp>
        <p:nvSpPr>
          <p:cNvPr id="3" name="object 3">
            <a:extLst>
              <a:ext uri="{FF2B5EF4-FFF2-40B4-BE49-F238E27FC236}">
                <a16:creationId xmlns:a16="http://schemas.microsoft.com/office/drawing/2014/main" xmlns="" id="{5CEDADE3-3706-7DB1-0DF0-2FFA3BA445E5}"/>
              </a:ext>
            </a:extLst>
          </p:cNvPr>
          <p:cNvSpPr/>
          <p:nvPr/>
        </p:nvSpPr>
        <p:spPr>
          <a:xfrm>
            <a:off x="0" y="6560502"/>
            <a:ext cx="10080625" cy="638810"/>
          </a:xfrm>
          <a:custGeom>
            <a:avLst/>
            <a:gdLst/>
            <a:ahLst/>
            <a:cxnLst/>
            <a:rect l="l" t="t" r="r" b="b"/>
            <a:pathLst>
              <a:path w="10080625" h="638809">
                <a:moveTo>
                  <a:pt x="134861" y="368299"/>
                </a:moveTo>
                <a:lnTo>
                  <a:pt x="114407" y="368299"/>
                </a:lnTo>
                <a:lnTo>
                  <a:pt x="93777" y="369569"/>
                </a:lnTo>
                <a:lnTo>
                  <a:pt x="52064" y="377189"/>
                </a:lnTo>
                <a:lnTo>
                  <a:pt x="0" y="392429"/>
                </a:lnTo>
                <a:lnTo>
                  <a:pt x="0" y="638809"/>
                </a:lnTo>
                <a:lnTo>
                  <a:pt x="10080625" y="638809"/>
                </a:lnTo>
                <a:lnTo>
                  <a:pt x="10080625" y="375919"/>
                </a:lnTo>
                <a:lnTo>
                  <a:pt x="175454" y="375919"/>
                </a:lnTo>
                <a:lnTo>
                  <a:pt x="134861" y="368299"/>
                </a:lnTo>
                <a:close/>
              </a:path>
              <a:path w="10080625" h="638809">
                <a:moveTo>
                  <a:pt x="622064" y="334009"/>
                </a:moveTo>
                <a:lnTo>
                  <a:pt x="585681" y="335279"/>
                </a:lnTo>
                <a:lnTo>
                  <a:pt x="550357" y="337819"/>
                </a:lnTo>
                <a:lnTo>
                  <a:pt x="509701" y="339089"/>
                </a:lnTo>
                <a:lnTo>
                  <a:pt x="461240" y="345439"/>
                </a:lnTo>
                <a:lnTo>
                  <a:pt x="409565" y="349249"/>
                </a:lnTo>
                <a:lnTo>
                  <a:pt x="310735" y="354329"/>
                </a:lnTo>
                <a:lnTo>
                  <a:pt x="270662" y="359409"/>
                </a:lnTo>
                <a:lnTo>
                  <a:pt x="246014" y="360679"/>
                </a:lnTo>
                <a:lnTo>
                  <a:pt x="213391" y="369569"/>
                </a:lnTo>
                <a:lnTo>
                  <a:pt x="175454" y="375919"/>
                </a:lnTo>
                <a:lnTo>
                  <a:pt x="8724519" y="375919"/>
                </a:lnTo>
                <a:lnTo>
                  <a:pt x="8704834" y="369569"/>
                </a:lnTo>
                <a:lnTo>
                  <a:pt x="8662035" y="369569"/>
                </a:lnTo>
                <a:lnTo>
                  <a:pt x="8625655" y="365759"/>
                </a:lnTo>
                <a:lnTo>
                  <a:pt x="8502777" y="365759"/>
                </a:lnTo>
                <a:lnTo>
                  <a:pt x="8482510" y="359409"/>
                </a:lnTo>
                <a:lnTo>
                  <a:pt x="8449948" y="359409"/>
                </a:lnTo>
                <a:lnTo>
                  <a:pt x="8425434" y="358139"/>
                </a:lnTo>
                <a:lnTo>
                  <a:pt x="8387298" y="351789"/>
                </a:lnTo>
                <a:lnTo>
                  <a:pt x="8317745" y="337819"/>
                </a:lnTo>
                <a:lnTo>
                  <a:pt x="696869" y="337819"/>
                </a:lnTo>
                <a:lnTo>
                  <a:pt x="665899" y="335279"/>
                </a:lnTo>
                <a:lnTo>
                  <a:pt x="622064" y="334009"/>
                </a:lnTo>
                <a:close/>
              </a:path>
              <a:path w="10080625" h="638809">
                <a:moveTo>
                  <a:pt x="8806688" y="364489"/>
                </a:moveTo>
                <a:lnTo>
                  <a:pt x="8724519" y="375919"/>
                </a:lnTo>
                <a:lnTo>
                  <a:pt x="10080625" y="375919"/>
                </a:lnTo>
                <a:lnTo>
                  <a:pt x="10080625" y="368299"/>
                </a:lnTo>
                <a:lnTo>
                  <a:pt x="8815863" y="368299"/>
                </a:lnTo>
                <a:lnTo>
                  <a:pt x="8806688" y="364489"/>
                </a:lnTo>
                <a:close/>
              </a:path>
              <a:path w="10080625" h="638809">
                <a:moveTo>
                  <a:pt x="8673883" y="364489"/>
                </a:moveTo>
                <a:lnTo>
                  <a:pt x="8663940" y="367029"/>
                </a:lnTo>
                <a:lnTo>
                  <a:pt x="8663051" y="369569"/>
                </a:lnTo>
                <a:lnTo>
                  <a:pt x="8703056" y="369569"/>
                </a:lnTo>
                <a:lnTo>
                  <a:pt x="8702124" y="368299"/>
                </a:lnTo>
                <a:lnTo>
                  <a:pt x="8690389" y="368299"/>
                </a:lnTo>
                <a:lnTo>
                  <a:pt x="8682148" y="365759"/>
                </a:lnTo>
                <a:lnTo>
                  <a:pt x="8673883" y="364489"/>
                </a:lnTo>
                <a:close/>
              </a:path>
              <a:path w="10080625" h="638809">
                <a:moveTo>
                  <a:pt x="8700262" y="365759"/>
                </a:moveTo>
                <a:lnTo>
                  <a:pt x="8690389" y="368299"/>
                </a:lnTo>
                <a:lnTo>
                  <a:pt x="8702124" y="368299"/>
                </a:lnTo>
                <a:lnTo>
                  <a:pt x="8700262" y="365759"/>
                </a:lnTo>
                <a:close/>
              </a:path>
              <a:path w="10080625" h="638809">
                <a:moveTo>
                  <a:pt x="8933942" y="355599"/>
                </a:moveTo>
                <a:lnTo>
                  <a:pt x="8863308" y="363219"/>
                </a:lnTo>
                <a:lnTo>
                  <a:pt x="8840724" y="363219"/>
                </a:lnTo>
                <a:lnTo>
                  <a:pt x="8832691" y="367029"/>
                </a:lnTo>
                <a:lnTo>
                  <a:pt x="8824468" y="368299"/>
                </a:lnTo>
                <a:lnTo>
                  <a:pt x="10080625" y="368299"/>
                </a:lnTo>
                <a:lnTo>
                  <a:pt x="10080625" y="356869"/>
                </a:lnTo>
                <a:lnTo>
                  <a:pt x="8958851" y="356869"/>
                </a:lnTo>
                <a:lnTo>
                  <a:pt x="8933942" y="355599"/>
                </a:lnTo>
                <a:close/>
              </a:path>
              <a:path w="10080625" h="638809">
                <a:moveTo>
                  <a:pt x="8572315" y="359409"/>
                </a:moveTo>
                <a:lnTo>
                  <a:pt x="8568817" y="363219"/>
                </a:lnTo>
                <a:lnTo>
                  <a:pt x="8538178" y="365759"/>
                </a:lnTo>
                <a:lnTo>
                  <a:pt x="8625655" y="365759"/>
                </a:lnTo>
                <a:lnTo>
                  <a:pt x="8614410" y="364489"/>
                </a:lnTo>
                <a:lnTo>
                  <a:pt x="8597266" y="363219"/>
                </a:lnTo>
                <a:lnTo>
                  <a:pt x="8582517" y="360679"/>
                </a:lnTo>
                <a:lnTo>
                  <a:pt x="8572315" y="359409"/>
                </a:lnTo>
                <a:close/>
              </a:path>
              <a:path w="10080625" h="638809">
                <a:moveTo>
                  <a:pt x="8474404" y="356869"/>
                </a:moveTo>
                <a:lnTo>
                  <a:pt x="8461533" y="356869"/>
                </a:lnTo>
                <a:lnTo>
                  <a:pt x="8449948" y="359409"/>
                </a:lnTo>
                <a:lnTo>
                  <a:pt x="8482510" y="359409"/>
                </a:lnTo>
                <a:lnTo>
                  <a:pt x="8474404" y="356869"/>
                </a:lnTo>
                <a:close/>
              </a:path>
              <a:path w="10080625" h="638809">
                <a:moveTo>
                  <a:pt x="9027414" y="345439"/>
                </a:moveTo>
                <a:lnTo>
                  <a:pt x="9002432" y="349249"/>
                </a:lnTo>
                <a:lnTo>
                  <a:pt x="8980630" y="354329"/>
                </a:lnTo>
                <a:lnTo>
                  <a:pt x="8958851" y="356869"/>
                </a:lnTo>
                <a:lnTo>
                  <a:pt x="10080625" y="356869"/>
                </a:lnTo>
                <a:lnTo>
                  <a:pt x="10080625" y="347979"/>
                </a:lnTo>
                <a:lnTo>
                  <a:pt x="9046773" y="347979"/>
                </a:lnTo>
                <a:lnTo>
                  <a:pt x="9027414" y="345439"/>
                </a:lnTo>
                <a:close/>
              </a:path>
              <a:path w="10080625" h="638809">
                <a:moveTo>
                  <a:pt x="9558782" y="234949"/>
                </a:moveTo>
                <a:lnTo>
                  <a:pt x="9520047" y="245109"/>
                </a:lnTo>
                <a:lnTo>
                  <a:pt x="9482292" y="250189"/>
                </a:lnTo>
                <a:lnTo>
                  <a:pt x="9447371" y="255269"/>
                </a:lnTo>
                <a:lnTo>
                  <a:pt x="9416498" y="259079"/>
                </a:lnTo>
                <a:lnTo>
                  <a:pt x="9390888" y="262889"/>
                </a:lnTo>
                <a:lnTo>
                  <a:pt x="9370704" y="266699"/>
                </a:lnTo>
                <a:lnTo>
                  <a:pt x="9356391" y="273049"/>
                </a:lnTo>
                <a:lnTo>
                  <a:pt x="9339578" y="279399"/>
                </a:lnTo>
                <a:lnTo>
                  <a:pt x="9311894" y="287019"/>
                </a:lnTo>
                <a:lnTo>
                  <a:pt x="9284878" y="287019"/>
                </a:lnTo>
                <a:lnTo>
                  <a:pt x="9211845" y="294639"/>
                </a:lnTo>
                <a:lnTo>
                  <a:pt x="9188831" y="295909"/>
                </a:lnTo>
                <a:lnTo>
                  <a:pt x="9185328" y="300989"/>
                </a:lnTo>
                <a:lnTo>
                  <a:pt x="9176432" y="309879"/>
                </a:lnTo>
                <a:lnTo>
                  <a:pt x="9166560" y="316229"/>
                </a:lnTo>
                <a:lnTo>
                  <a:pt x="9160129" y="318769"/>
                </a:lnTo>
                <a:lnTo>
                  <a:pt x="9122479" y="320039"/>
                </a:lnTo>
                <a:lnTo>
                  <a:pt x="9111345" y="325119"/>
                </a:lnTo>
                <a:lnTo>
                  <a:pt x="9105425" y="330199"/>
                </a:lnTo>
                <a:lnTo>
                  <a:pt x="9066633" y="330199"/>
                </a:lnTo>
                <a:lnTo>
                  <a:pt x="9057132" y="340359"/>
                </a:lnTo>
                <a:lnTo>
                  <a:pt x="9046773" y="347979"/>
                </a:lnTo>
                <a:lnTo>
                  <a:pt x="10080625" y="347979"/>
                </a:lnTo>
                <a:lnTo>
                  <a:pt x="10080625" y="330199"/>
                </a:lnTo>
                <a:lnTo>
                  <a:pt x="9105425" y="330199"/>
                </a:lnTo>
                <a:lnTo>
                  <a:pt x="9083421" y="326389"/>
                </a:lnTo>
                <a:lnTo>
                  <a:pt x="10080625" y="326389"/>
                </a:lnTo>
                <a:lnTo>
                  <a:pt x="10080625" y="255269"/>
                </a:lnTo>
                <a:lnTo>
                  <a:pt x="9592691" y="255269"/>
                </a:lnTo>
                <a:lnTo>
                  <a:pt x="9577181" y="251459"/>
                </a:lnTo>
                <a:lnTo>
                  <a:pt x="9564955" y="250189"/>
                </a:lnTo>
                <a:lnTo>
                  <a:pt x="9553956" y="250189"/>
                </a:lnTo>
                <a:lnTo>
                  <a:pt x="9558782" y="234949"/>
                </a:lnTo>
                <a:close/>
              </a:path>
              <a:path w="10080625" h="638809">
                <a:moveTo>
                  <a:pt x="1090828" y="233679"/>
                </a:moveTo>
                <a:lnTo>
                  <a:pt x="1053861" y="251459"/>
                </a:lnTo>
                <a:lnTo>
                  <a:pt x="1010818" y="257809"/>
                </a:lnTo>
                <a:lnTo>
                  <a:pt x="970527" y="261619"/>
                </a:lnTo>
                <a:lnTo>
                  <a:pt x="941819" y="271779"/>
                </a:lnTo>
                <a:lnTo>
                  <a:pt x="903012" y="288289"/>
                </a:lnTo>
                <a:lnTo>
                  <a:pt x="856805" y="306069"/>
                </a:lnTo>
                <a:lnTo>
                  <a:pt x="811388" y="321309"/>
                </a:lnTo>
                <a:lnTo>
                  <a:pt x="752127" y="335279"/>
                </a:lnTo>
                <a:lnTo>
                  <a:pt x="725855" y="337819"/>
                </a:lnTo>
                <a:lnTo>
                  <a:pt x="8317745" y="337819"/>
                </a:lnTo>
                <a:lnTo>
                  <a:pt x="8292453" y="332739"/>
                </a:lnTo>
                <a:lnTo>
                  <a:pt x="8249031" y="325119"/>
                </a:lnTo>
                <a:lnTo>
                  <a:pt x="8227532" y="322579"/>
                </a:lnTo>
                <a:lnTo>
                  <a:pt x="8145272" y="314959"/>
                </a:lnTo>
                <a:lnTo>
                  <a:pt x="8137966" y="313689"/>
                </a:lnTo>
                <a:lnTo>
                  <a:pt x="8025163" y="313689"/>
                </a:lnTo>
                <a:lnTo>
                  <a:pt x="8014255" y="312419"/>
                </a:lnTo>
                <a:lnTo>
                  <a:pt x="7981340" y="312419"/>
                </a:lnTo>
                <a:lnTo>
                  <a:pt x="7962979" y="311149"/>
                </a:lnTo>
                <a:lnTo>
                  <a:pt x="7944546" y="308609"/>
                </a:lnTo>
                <a:lnTo>
                  <a:pt x="7931531" y="306069"/>
                </a:lnTo>
                <a:lnTo>
                  <a:pt x="7820025" y="299719"/>
                </a:lnTo>
                <a:lnTo>
                  <a:pt x="7747761" y="299719"/>
                </a:lnTo>
                <a:lnTo>
                  <a:pt x="7726110" y="295909"/>
                </a:lnTo>
                <a:lnTo>
                  <a:pt x="7709900" y="294639"/>
                </a:lnTo>
                <a:lnTo>
                  <a:pt x="7696237" y="292099"/>
                </a:lnTo>
                <a:lnTo>
                  <a:pt x="7682230" y="290829"/>
                </a:lnTo>
                <a:lnTo>
                  <a:pt x="7635700" y="290829"/>
                </a:lnTo>
                <a:lnTo>
                  <a:pt x="7613310" y="289559"/>
                </a:lnTo>
                <a:lnTo>
                  <a:pt x="7502699" y="278129"/>
                </a:lnTo>
                <a:lnTo>
                  <a:pt x="7419736" y="278129"/>
                </a:lnTo>
                <a:lnTo>
                  <a:pt x="7389838" y="274319"/>
                </a:lnTo>
                <a:lnTo>
                  <a:pt x="7371333" y="270509"/>
                </a:lnTo>
                <a:lnTo>
                  <a:pt x="7325580" y="262889"/>
                </a:lnTo>
                <a:lnTo>
                  <a:pt x="7273432" y="256539"/>
                </a:lnTo>
                <a:lnTo>
                  <a:pt x="7220261" y="248919"/>
                </a:lnTo>
                <a:lnTo>
                  <a:pt x="7171435" y="245109"/>
                </a:lnTo>
                <a:lnTo>
                  <a:pt x="7137467" y="234949"/>
                </a:lnTo>
                <a:lnTo>
                  <a:pt x="1108811" y="234949"/>
                </a:lnTo>
                <a:lnTo>
                  <a:pt x="1090828" y="233679"/>
                </a:lnTo>
                <a:close/>
              </a:path>
              <a:path w="10080625" h="638809">
                <a:moveTo>
                  <a:pt x="8033131" y="311149"/>
                </a:moveTo>
                <a:lnTo>
                  <a:pt x="8025163" y="313689"/>
                </a:lnTo>
                <a:lnTo>
                  <a:pt x="8137966" y="313689"/>
                </a:lnTo>
                <a:lnTo>
                  <a:pt x="8130661" y="312419"/>
                </a:lnTo>
                <a:lnTo>
                  <a:pt x="8048954" y="312419"/>
                </a:lnTo>
                <a:lnTo>
                  <a:pt x="8033131" y="311149"/>
                </a:lnTo>
                <a:close/>
              </a:path>
              <a:path w="10080625" h="638809">
                <a:moveTo>
                  <a:pt x="8003037" y="311149"/>
                </a:moveTo>
                <a:lnTo>
                  <a:pt x="7994142" y="311149"/>
                </a:lnTo>
                <a:lnTo>
                  <a:pt x="7981340" y="312419"/>
                </a:lnTo>
                <a:lnTo>
                  <a:pt x="8014255" y="312419"/>
                </a:lnTo>
                <a:lnTo>
                  <a:pt x="8003037" y="311149"/>
                </a:lnTo>
                <a:close/>
              </a:path>
              <a:path w="10080625" h="638809">
                <a:moveTo>
                  <a:pt x="8100962" y="303529"/>
                </a:moveTo>
                <a:lnTo>
                  <a:pt x="8084566" y="303529"/>
                </a:lnTo>
                <a:lnTo>
                  <a:pt x="8063801" y="309879"/>
                </a:lnTo>
                <a:lnTo>
                  <a:pt x="8048954" y="312419"/>
                </a:lnTo>
                <a:lnTo>
                  <a:pt x="8130661" y="312419"/>
                </a:lnTo>
                <a:lnTo>
                  <a:pt x="8116109" y="307339"/>
                </a:lnTo>
                <a:lnTo>
                  <a:pt x="8100962" y="303529"/>
                </a:lnTo>
                <a:close/>
              </a:path>
              <a:path w="10080625" h="638809">
                <a:moveTo>
                  <a:pt x="7783322" y="298449"/>
                </a:moveTo>
                <a:lnTo>
                  <a:pt x="7765589" y="298449"/>
                </a:lnTo>
                <a:lnTo>
                  <a:pt x="7755122" y="299719"/>
                </a:lnTo>
                <a:lnTo>
                  <a:pt x="7820025" y="299719"/>
                </a:lnTo>
                <a:lnTo>
                  <a:pt x="7783322" y="298449"/>
                </a:lnTo>
                <a:close/>
              </a:path>
              <a:path w="10080625" h="638809">
                <a:moveTo>
                  <a:pt x="7490333" y="276859"/>
                </a:moveTo>
                <a:lnTo>
                  <a:pt x="7455183" y="278129"/>
                </a:lnTo>
                <a:lnTo>
                  <a:pt x="7502699" y="278129"/>
                </a:lnTo>
                <a:lnTo>
                  <a:pt x="7490333" y="276859"/>
                </a:lnTo>
                <a:close/>
              </a:path>
              <a:path w="10080625" h="638809">
                <a:moveTo>
                  <a:pt x="9836658" y="224789"/>
                </a:moveTo>
                <a:lnTo>
                  <a:pt x="9835007" y="224789"/>
                </a:lnTo>
                <a:lnTo>
                  <a:pt x="9832594" y="226059"/>
                </a:lnTo>
                <a:lnTo>
                  <a:pt x="9751536" y="226059"/>
                </a:lnTo>
                <a:lnTo>
                  <a:pt x="9703399" y="227329"/>
                </a:lnTo>
                <a:lnTo>
                  <a:pt x="9664954" y="229869"/>
                </a:lnTo>
                <a:lnTo>
                  <a:pt x="9640982" y="236219"/>
                </a:lnTo>
                <a:lnTo>
                  <a:pt x="9610375" y="252729"/>
                </a:lnTo>
                <a:lnTo>
                  <a:pt x="9592691" y="255269"/>
                </a:lnTo>
                <a:lnTo>
                  <a:pt x="10080625" y="255269"/>
                </a:lnTo>
                <a:lnTo>
                  <a:pt x="10080625" y="243839"/>
                </a:lnTo>
                <a:lnTo>
                  <a:pt x="9865233" y="243839"/>
                </a:lnTo>
                <a:lnTo>
                  <a:pt x="9854160" y="242569"/>
                </a:lnTo>
                <a:lnTo>
                  <a:pt x="9846373" y="234949"/>
                </a:lnTo>
                <a:lnTo>
                  <a:pt x="9840872" y="227329"/>
                </a:lnTo>
                <a:lnTo>
                  <a:pt x="9836658" y="224789"/>
                </a:lnTo>
                <a:close/>
              </a:path>
              <a:path w="10080625" h="638809">
                <a:moveTo>
                  <a:pt x="9980041" y="191769"/>
                </a:moveTo>
                <a:lnTo>
                  <a:pt x="9966985" y="194309"/>
                </a:lnTo>
                <a:lnTo>
                  <a:pt x="9933588" y="205739"/>
                </a:lnTo>
                <a:lnTo>
                  <a:pt x="9920605" y="208279"/>
                </a:lnTo>
                <a:lnTo>
                  <a:pt x="9897745" y="215899"/>
                </a:lnTo>
                <a:lnTo>
                  <a:pt x="9889539" y="220979"/>
                </a:lnTo>
                <a:lnTo>
                  <a:pt x="9880965" y="231139"/>
                </a:lnTo>
                <a:lnTo>
                  <a:pt x="9872652" y="240029"/>
                </a:lnTo>
                <a:lnTo>
                  <a:pt x="9865233" y="243839"/>
                </a:lnTo>
                <a:lnTo>
                  <a:pt x="10080625" y="243839"/>
                </a:lnTo>
                <a:lnTo>
                  <a:pt x="10080625" y="222249"/>
                </a:lnTo>
                <a:lnTo>
                  <a:pt x="10045319" y="214629"/>
                </a:lnTo>
                <a:lnTo>
                  <a:pt x="10031243" y="210819"/>
                </a:lnTo>
                <a:lnTo>
                  <a:pt x="10015775" y="205739"/>
                </a:lnTo>
                <a:lnTo>
                  <a:pt x="9998759" y="199389"/>
                </a:lnTo>
                <a:lnTo>
                  <a:pt x="9980041" y="191769"/>
                </a:lnTo>
                <a:close/>
              </a:path>
              <a:path w="10080625" h="638809">
                <a:moveTo>
                  <a:pt x="1223391" y="213359"/>
                </a:moveTo>
                <a:lnTo>
                  <a:pt x="1161084" y="213359"/>
                </a:lnTo>
                <a:lnTo>
                  <a:pt x="1145463" y="224789"/>
                </a:lnTo>
                <a:lnTo>
                  <a:pt x="1135503" y="229869"/>
                </a:lnTo>
                <a:lnTo>
                  <a:pt x="1123494" y="233679"/>
                </a:lnTo>
                <a:lnTo>
                  <a:pt x="1108811" y="234949"/>
                </a:lnTo>
                <a:lnTo>
                  <a:pt x="7137467" y="234949"/>
                </a:lnTo>
                <a:lnTo>
                  <a:pt x="7116237" y="228599"/>
                </a:lnTo>
                <a:lnTo>
                  <a:pt x="1997710" y="228599"/>
                </a:lnTo>
                <a:lnTo>
                  <a:pt x="1977139" y="226059"/>
                </a:lnTo>
                <a:lnTo>
                  <a:pt x="1393684" y="226059"/>
                </a:lnTo>
                <a:lnTo>
                  <a:pt x="1307349" y="220979"/>
                </a:lnTo>
                <a:lnTo>
                  <a:pt x="1259128" y="217169"/>
                </a:lnTo>
                <a:lnTo>
                  <a:pt x="1223391" y="213359"/>
                </a:lnTo>
                <a:close/>
              </a:path>
              <a:path w="10080625" h="638809">
                <a:moveTo>
                  <a:pt x="2042161" y="222249"/>
                </a:moveTo>
                <a:lnTo>
                  <a:pt x="2030428" y="223519"/>
                </a:lnTo>
                <a:lnTo>
                  <a:pt x="2020623" y="227329"/>
                </a:lnTo>
                <a:lnTo>
                  <a:pt x="1997710" y="228599"/>
                </a:lnTo>
                <a:lnTo>
                  <a:pt x="2070862" y="228599"/>
                </a:lnTo>
                <a:lnTo>
                  <a:pt x="2042161" y="222249"/>
                </a:lnTo>
                <a:close/>
              </a:path>
              <a:path w="10080625" h="638809">
                <a:moveTo>
                  <a:pt x="2088667" y="223519"/>
                </a:moveTo>
                <a:lnTo>
                  <a:pt x="2081831" y="223519"/>
                </a:lnTo>
                <a:lnTo>
                  <a:pt x="2076019" y="224789"/>
                </a:lnTo>
                <a:lnTo>
                  <a:pt x="2070862" y="228599"/>
                </a:lnTo>
                <a:lnTo>
                  <a:pt x="7116237" y="228599"/>
                </a:lnTo>
                <a:lnTo>
                  <a:pt x="7107745" y="226059"/>
                </a:lnTo>
                <a:lnTo>
                  <a:pt x="2096897" y="226059"/>
                </a:lnTo>
                <a:lnTo>
                  <a:pt x="2088667" y="223519"/>
                </a:lnTo>
                <a:close/>
              </a:path>
              <a:path w="10080625" h="638809">
                <a:moveTo>
                  <a:pt x="1528318" y="212089"/>
                </a:moveTo>
                <a:lnTo>
                  <a:pt x="1512824" y="212089"/>
                </a:lnTo>
                <a:lnTo>
                  <a:pt x="1488567" y="217169"/>
                </a:lnTo>
                <a:lnTo>
                  <a:pt x="1472027" y="219709"/>
                </a:lnTo>
                <a:lnTo>
                  <a:pt x="1457690" y="223519"/>
                </a:lnTo>
                <a:lnTo>
                  <a:pt x="1447329" y="226059"/>
                </a:lnTo>
                <a:lnTo>
                  <a:pt x="1977139" y="226059"/>
                </a:lnTo>
                <a:lnTo>
                  <a:pt x="1934892" y="220979"/>
                </a:lnTo>
                <a:lnTo>
                  <a:pt x="1908465" y="215899"/>
                </a:lnTo>
                <a:lnTo>
                  <a:pt x="1558956" y="215899"/>
                </a:lnTo>
                <a:lnTo>
                  <a:pt x="1541244" y="214629"/>
                </a:lnTo>
                <a:lnTo>
                  <a:pt x="1528318" y="212089"/>
                </a:lnTo>
                <a:close/>
              </a:path>
              <a:path w="10080625" h="638809">
                <a:moveTo>
                  <a:pt x="2127632" y="217169"/>
                </a:moveTo>
                <a:lnTo>
                  <a:pt x="2118883" y="219709"/>
                </a:lnTo>
                <a:lnTo>
                  <a:pt x="2110063" y="224789"/>
                </a:lnTo>
                <a:lnTo>
                  <a:pt x="2096897" y="226059"/>
                </a:lnTo>
                <a:lnTo>
                  <a:pt x="7107745" y="226059"/>
                </a:lnTo>
                <a:lnTo>
                  <a:pt x="7090761" y="220979"/>
                </a:lnTo>
                <a:lnTo>
                  <a:pt x="2140585" y="220979"/>
                </a:lnTo>
                <a:lnTo>
                  <a:pt x="2127632" y="217169"/>
                </a:lnTo>
                <a:close/>
              </a:path>
              <a:path w="10080625" h="638809">
                <a:moveTo>
                  <a:pt x="9830308" y="223519"/>
                </a:moveTo>
                <a:lnTo>
                  <a:pt x="9797720" y="226059"/>
                </a:lnTo>
                <a:lnTo>
                  <a:pt x="9831705" y="226059"/>
                </a:lnTo>
                <a:lnTo>
                  <a:pt x="9835007" y="224789"/>
                </a:lnTo>
                <a:lnTo>
                  <a:pt x="9830308" y="223519"/>
                </a:lnTo>
                <a:close/>
              </a:path>
              <a:path w="10080625" h="638809">
                <a:moveTo>
                  <a:pt x="2183548" y="205739"/>
                </a:moveTo>
                <a:lnTo>
                  <a:pt x="2173605" y="208279"/>
                </a:lnTo>
                <a:lnTo>
                  <a:pt x="2172035" y="213359"/>
                </a:lnTo>
                <a:lnTo>
                  <a:pt x="2159428" y="214629"/>
                </a:lnTo>
                <a:lnTo>
                  <a:pt x="2145655" y="217169"/>
                </a:lnTo>
                <a:lnTo>
                  <a:pt x="2140585" y="220979"/>
                </a:lnTo>
                <a:lnTo>
                  <a:pt x="7090761" y="220979"/>
                </a:lnTo>
                <a:lnTo>
                  <a:pt x="7082269" y="218439"/>
                </a:lnTo>
                <a:lnTo>
                  <a:pt x="2217928" y="218439"/>
                </a:lnTo>
                <a:lnTo>
                  <a:pt x="2211391" y="215899"/>
                </a:lnTo>
                <a:lnTo>
                  <a:pt x="2213356" y="212089"/>
                </a:lnTo>
                <a:lnTo>
                  <a:pt x="2215606" y="209549"/>
                </a:lnTo>
                <a:lnTo>
                  <a:pt x="2200054" y="209549"/>
                </a:lnTo>
                <a:lnTo>
                  <a:pt x="2191813" y="208279"/>
                </a:lnTo>
                <a:lnTo>
                  <a:pt x="2183548" y="205739"/>
                </a:lnTo>
                <a:close/>
              </a:path>
              <a:path w="10080625" h="638809">
                <a:moveTo>
                  <a:pt x="2316353" y="207009"/>
                </a:moveTo>
                <a:lnTo>
                  <a:pt x="2217928" y="218439"/>
                </a:lnTo>
                <a:lnTo>
                  <a:pt x="7082269" y="218439"/>
                </a:lnTo>
                <a:lnTo>
                  <a:pt x="7052547" y="209549"/>
                </a:lnTo>
                <a:lnTo>
                  <a:pt x="2325528" y="209549"/>
                </a:lnTo>
                <a:lnTo>
                  <a:pt x="2316353" y="207009"/>
                </a:lnTo>
                <a:close/>
              </a:path>
              <a:path w="10080625" h="638809">
                <a:moveTo>
                  <a:pt x="1595882" y="212089"/>
                </a:moveTo>
                <a:lnTo>
                  <a:pt x="1587500" y="212089"/>
                </a:lnTo>
                <a:lnTo>
                  <a:pt x="1576145" y="214629"/>
                </a:lnTo>
                <a:lnTo>
                  <a:pt x="1558956" y="215899"/>
                </a:lnTo>
                <a:lnTo>
                  <a:pt x="1908465" y="215899"/>
                </a:lnTo>
                <a:lnTo>
                  <a:pt x="1901858" y="214629"/>
                </a:lnTo>
                <a:lnTo>
                  <a:pt x="1604645" y="214629"/>
                </a:lnTo>
                <a:lnTo>
                  <a:pt x="1595882" y="212089"/>
                </a:lnTo>
                <a:close/>
              </a:path>
              <a:path w="10080625" h="638809">
                <a:moveTo>
                  <a:pt x="1697227" y="196849"/>
                </a:moveTo>
                <a:lnTo>
                  <a:pt x="1674828" y="199389"/>
                </a:lnTo>
                <a:lnTo>
                  <a:pt x="1650428" y="203199"/>
                </a:lnTo>
                <a:lnTo>
                  <a:pt x="1627647" y="205739"/>
                </a:lnTo>
                <a:lnTo>
                  <a:pt x="1610106" y="208279"/>
                </a:lnTo>
                <a:lnTo>
                  <a:pt x="1604645" y="214629"/>
                </a:lnTo>
                <a:lnTo>
                  <a:pt x="1901858" y="214629"/>
                </a:lnTo>
                <a:lnTo>
                  <a:pt x="1875360" y="205739"/>
                </a:lnTo>
                <a:lnTo>
                  <a:pt x="1825498" y="205739"/>
                </a:lnTo>
                <a:lnTo>
                  <a:pt x="1807067" y="199389"/>
                </a:lnTo>
                <a:lnTo>
                  <a:pt x="1709340" y="199389"/>
                </a:lnTo>
                <a:lnTo>
                  <a:pt x="1697227" y="196849"/>
                </a:lnTo>
                <a:close/>
              </a:path>
              <a:path w="10080625" h="638809">
                <a:moveTo>
                  <a:pt x="2209927" y="208279"/>
                </a:moveTo>
                <a:lnTo>
                  <a:pt x="2200054" y="209549"/>
                </a:lnTo>
                <a:lnTo>
                  <a:pt x="2215606" y="209549"/>
                </a:lnTo>
                <a:lnTo>
                  <a:pt x="2209927" y="208279"/>
                </a:lnTo>
                <a:close/>
              </a:path>
              <a:path w="10080625" h="638809">
                <a:moveTo>
                  <a:pt x="2443607" y="196849"/>
                </a:moveTo>
                <a:lnTo>
                  <a:pt x="2418808" y="199389"/>
                </a:lnTo>
                <a:lnTo>
                  <a:pt x="2395521" y="203199"/>
                </a:lnTo>
                <a:lnTo>
                  <a:pt x="2372973" y="204469"/>
                </a:lnTo>
                <a:lnTo>
                  <a:pt x="2350389" y="204469"/>
                </a:lnTo>
                <a:lnTo>
                  <a:pt x="2342356" y="208279"/>
                </a:lnTo>
                <a:lnTo>
                  <a:pt x="2334133" y="209549"/>
                </a:lnTo>
                <a:lnTo>
                  <a:pt x="6974986" y="209549"/>
                </a:lnTo>
                <a:lnTo>
                  <a:pt x="6960711" y="208279"/>
                </a:lnTo>
                <a:lnTo>
                  <a:pt x="6931659" y="208279"/>
                </a:lnTo>
                <a:lnTo>
                  <a:pt x="6891908" y="205739"/>
                </a:lnTo>
                <a:lnTo>
                  <a:pt x="6828535" y="205739"/>
                </a:lnTo>
                <a:lnTo>
                  <a:pt x="6799159" y="204469"/>
                </a:lnTo>
                <a:lnTo>
                  <a:pt x="6757257" y="200659"/>
                </a:lnTo>
                <a:lnTo>
                  <a:pt x="6735853" y="199389"/>
                </a:lnTo>
                <a:lnTo>
                  <a:pt x="2468516" y="199389"/>
                </a:lnTo>
                <a:lnTo>
                  <a:pt x="2443607" y="196849"/>
                </a:lnTo>
                <a:close/>
              </a:path>
              <a:path w="10080625" h="638809">
                <a:moveTo>
                  <a:pt x="6981571" y="203199"/>
                </a:moveTo>
                <a:lnTo>
                  <a:pt x="6974986" y="209549"/>
                </a:lnTo>
                <a:lnTo>
                  <a:pt x="7052547" y="209549"/>
                </a:lnTo>
                <a:lnTo>
                  <a:pt x="7048301" y="208279"/>
                </a:lnTo>
                <a:lnTo>
                  <a:pt x="6997096" y="208279"/>
                </a:lnTo>
                <a:lnTo>
                  <a:pt x="6990786" y="205739"/>
                </a:lnTo>
                <a:lnTo>
                  <a:pt x="6981571" y="203199"/>
                </a:lnTo>
                <a:close/>
              </a:path>
              <a:path w="10080625" h="638809">
                <a:moveTo>
                  <a:pt x="6944387" y="205739"/>
                </a:moveTo>
                <a:lnTo>
                  <a:pt x="6931659" y="208279"/>
                </a:lnTo>
                <a:lnTo>
                  <a:pt x="6960711" y="208279"/>
                </a:lnTo>
                <a:lnTo>
                  <a:pt x="6944387" y="205739"/>
                </a:lnTo>
                <a:close/>
              </a:path>
              <a:path w="10080625" h="638809">
                <a:moveTo>
                  <a:pt x="7012558" y="200659"/>
                </a:moveTo>
                <a:lnTo>
                  <a:pt x="7011670" y="201929"/>
                </a:lnTo>
                <a:lnTo>
                  <a:pt x="7009130" y="203199"/>
                </a:lnTo>
                <a:lnTo>
                  <a:pt x="7001002" y="203199"/>
                </a:lnTo>
                <a:lnTo>
                  <a:pt x="7000501" y="207009"/>
                </a:lnTo>
                <a:lnTo>
                  <a:pt x="6997096" y="208279"/>
                </a:lnTo>
                <a:lnTo>
                  <a:pt x="7048301" y="208279"/>
                </a:lnTo>
                <a:lnTo>
                  <a:pt x="7044055" y="207009"/>
                </a:lnTo>
                <a:lnTo>
                  <a:pt x="7012558" y="200659"/>
                </a:lnTo>
                <a:close/>
              </a:path>
              <a:path w="10080625" h="638809">
                <a:moveTo>
                  <a:pt x="1849580" y="198119"/>
                </a:moveTo>
                <a:lnTo>
                  <a:pt x="1825498" y="205739"/>
                </a:lnTo>
                <a:lnTo>
                  <a:pt x="1875360" y="205739"/>
                </a:lnTo>
                <a:lnTo>
                  <a:pt x="1867789" y="203199"/>
                </a:lnTo>
                <a:lnTo>
                  <a:pt x="1859416" y="199389"/>
                </a:lnTo>
                <a:lnTo>
                  <a:pt x="1849580" y="198119"/>
                </a:lnTo>
                <a:close/>
              </a:path>
              <a:path w="10080625" h="638809">
                <a:moveTo>
                  <a:pt x="6848300" y="199389"/>
                </a:moveTo>
                <a:lnTo>
                  <a:pt x="6841245" y="200659"/>
                </a:lnTo>
                <a:lnTo>
                  <a:pt x="6828535" y="205739"/>
                </a:lnTo>
                <a:lnTo>
                  <a:pt x="6884289" y="205739"/>
                </a:lnTo>
                <a:lnTo>
                  <a:pt x="6879335" y="204469"/>
                </a:lnTo>
                <a:lnTo>
                  <a:pt x="6856730" y="204469"/>
                </a:lnTo>
                <a:lnTo>
                  <a:pt x="6852521" y="200659"/>
                </a:lnTo>
                <a:lnTo>
                  <a:pt x="6848300" y="199389"/>
                </a:lnTo>
                <a:close/>
              </a:path>
              <a:path w="10080625" h="638809">
                <a:moveTo>
                  <a:pt x="6866128" y="203199"/>
                </a:moveTo>
                <a:lnTo>
                  <a:pt x="6860921" y="203199"/>
                </a:lnTo>
                <a:lnTo>
                  <a:pt x="6856730" y="204469"/>
                </a:lnTo>
                <a:lnTo>
                  <a:pt x="6879335" y="204469"/>
                </a:lnTo>
                <a:lnTo>
                  <a:pt x="6866128" y="203199"/>
                </a:lnTo>
                <a:close/>
              </a:path>
              <a:path w="10080625" h="638809">
                <a:moveTo>
                  <a:pt x="1771777" y="191769"/>
                </a:moveTo>
                <a:lnTo>
                  <a:pt x="1746377" y="193039"/>
                </a:lnTo>
                <a:lnTo>
                  <a:pt x="1725644" y="196849"/>
                </a:lnTo>
                <a:lnTo>
                  <a:pt x="1709340" y="199389"/>
                </a:lnTo>
                <a:lnTo>
                  <a:pt x="1807067" y="199389"/>
                </a:lnTo>
                <a:lnTo>
                  <a:pt x="1793398" y="196849"/>
                </a:lnTo>
                <a:lnTo>
                  <a:pt x="1782349" y="195579"/>
                </a:lnTo>
                <a:lnTo>
                  <a:pt x="1771777" y="191769"/>
                </a:lnTo>
                <a:close/>
              </a:path>
              <a:path w="10080625" h="638809">
                <a:moveTo>
                  <a:pt x="2537079" y="186689"/>
                </a:moveTo>
                <a:lnTo>
                  <a:pt x="2512097" y="190499"/>
                </a:lnTo>
                <a:lnTo>
                  <a:pt x="2490295" y="195579"/>
                </a:lnTo>
                <a:lnTo>
                  <a:pt x="2468516" y="199389"/>
                </a:lnTo>
                <a:lnTo>
                  <a:pt x="6735853" y="199389"/>
                </a:lnTo>
                <a:lnTo>
                  <a:pt x="6714450" y="198119"/>
                </a:lnTo>
                <a:lnTo>
                  <a:pt x="6494272" y="198119"/>
                </a:lnTo>
                <a:lnTo>
                  <a:pt x="6478524" y="193039"/>
                </a:lnTo>
                <a:lnTo>
                  <a:pt x="6475603" y="191769"/>
                </a:lnTo>
                <a:lnTo>
                  <a:pt x="6471412" y="191769"/>
                </a:lnTo>
                <a:lnTo>
                  <a:pt x="6465316" y="190499"/>
                </a:lnTo>
                <a:lnTo>
                  <a:pt x="2556438" y="190499"/>
                </a:lnTo>
                <a:lnTo>
                  <a:pt x="2537079" y="186689"/>
                </a:lnTo>
                <a:close/>
              </a:path>
              <a:path w="10080625" h="638809">
                <a:moveTo>
                  <a:pt x="6616686" y="176529"/>
                </a:moveTo>
                <a:lnTo>
                  <a:pt x="6597380" y="181609"/>
                </a:lnTo>
                <a:lnTo>
                  <a:pt x="6577002" y="187959"/>
                </a:lnTo>
                <a:lnTo>
                  <a:pt x="6552946" y="189229"/>
                </a:lnTo>
                <a:lnTo>
                  <a:pt x="6494272" y="198119"/>
                </a:lnTo>
                <a:lnTo>
                  <a:pt x="6714450" y="198119"/>
                </a:lnTo>
                <a:lnTo>
                  <a:pt x="6682358" y="195579"/>
                </a:lnTo>
                <a:lnTo>
                  <a:pt x="6668710" y="190499"/>
                </a:lnTo>
                <a:lnTo>
                  <a:pt x="6662420" y="186689"/>
                </a:lnTo>
                <a:lnTo>
                  <a:pt x="6654891" y="182879"/>
                </a:lnTo>
                <a:lnTo>
                  <a:pt x="6637528" y="179069"/>
                </a:lnTo>
                <a:lnTo>
                  <a:pt x="6616686" y="176529"/>
                </a:lnTo>
                <a:close/>
              </a:path>
              <a:path w="10080625" h="638809">
                <a:moveTo>
                  <a:pt x="3068447" y="77469"/>
                </a:moveTo>
                <a:lnTo>
                  <a:pt x="3029712" y="86359"/>
                </a:lnTo>
                <a:lnTo>
                  <a:pt x="2991955" y="92709"/>
                </a:lnTo>
                <a:lnTo>
                  <a:pt x="2957020" y="96519"/>
                </a:lnTo>
                <a:lnTo>
                  <a:pt x="2926109" y="100329"/>
                </a:lnTo>
                <a:lnTo>
                  <a:pt x="2900426" y="105409"/>
                </a:lnTo>
                <a:lnTo>
                  <a:pt x="2880296" y="107949"/>
                </a:lnTo>
                <a:lnTo>
                  <a:pt x="2849133" y="121919"/>
                </a:lnTo>
                <a:lnTo>
                  <a:pt x="2821432" y="128269"/>
                </a:lnTo>
                <a:lnTo>
                  <a:pt x="2794490" y="128269"/>
                </a:lnTo>
                <a:lnTo>
                  <a:pt x="2721508" y="135889"/>
                </a:lnTo>
                <a:lnTo>
                  <a:pt x="2698496" y="137159"/>
                </a:lnTo>
                <a:lnTo>
                  <a:pt x="2694993" y="142239"/>
                </a:lnTo>
                <a:lnTo>
                  <a:pt x="2686097" y="151129"/>
                </a:lnTo>
                <a:lnTo>
                  <a:pt x="2676225" y="158749"/>
                </a:lnTo>
                <a:lnTo>
                  <a:pt x="2669794" y="160019"/>
                </a:lnTo>
                <a:lnTo>
                  <a:pt x="2632144" y="161289"/>
                </a:lnTo>
                <a:lnTo>
                  <a:pt x="2621010" y="167639"/>
                </a:lnTo>
                <a:lnTo>
                  <a:pt x="2615090" y="171449"/>
                </a:lnTo>
                <a:lnTo>
                  <a:pt x="2576298" y="171449"/>
                </a:lnTo>
                <a:lnTo>
                  <a:pt x="2566797" y="182879"/>
                </a:lnTo>
                <a:lnTo>
                  <a:pt x="2556438" y="190499"/>
                </a:lnTo>
                <a:lnTo>
                  <a:pt x="6465316" y="190499"/>
                </a:lnTo>
                <a:lnTo>
                  <a:pt x="6363462" y="182879"/>
                </a:lnTo>
                <a:lnTo>
                  <a:pt x="6351143" y="182879"/>
                </a:lnTo>
                <a:lnTo>
                  <a:pt x="6324473" y="172719"/>
                </a:lnTo>
                <a:lnTo>
                  <a:pt x="6319774" y="172719"/>
                </a:lnTo>
                <a:lnTo>
                  <a:pt x="6317107" y="171449"/>
                </a:lnTo>
                <a:lnTo>
                  <a:pt x="2615090" y="171449"/>
                </a:lnTo>
                <a:lnTo>
                  <a:pt x="2593086" y="167639"/>
                </a:lnTo>
                <a:lnTo>
                  <a:pt x="6309106" y="167639"/>
                </a:lnTo>
                <a:lnTo>
                  <a:pt x="6303772" y="165099"/>
                </a:lnTo>
                <a:lnTo>
                  <a:pt x="6294755" y="162559"/>
                </a:lnTo>
                <a:lnTo>
                  <a:pt x="6293866" y="160019"/>
                </a:lnTo>
                <a:lnTo>
                  <a:pt x="6291961" y="158749"/>
                </a:lnTo>
                <a:lnTo>
                  <a:pt x="6288024" y="157479"/>
                </a:lnTo>
                <a:lnTo>
                  <a:pt x="6279642" y="156209"/>
                </a:lnTo>
                <a:lnTo>
                  <a:pt x="6277483" y="156209"/>
                </a:lnTo>
                <a:lnTo>
                  <a:pt x="6268085" y="151129"/>
                </a:lnTo>
                <a:lnTo>
                  <a:pt x="6265418" y="148589"/>
                </a:lnTo>
                <a:lnTo>
                  <a:pt x="6263640" y="146049"/>
                </a:lnTo>
                <a:lnTo>
                  <a:pt x="6262878" y="143509"/>
                </a:lnTo>
                <a:lnTo>
                  <a:pt x="6220888" y="137159"/>
                </a:lnTo>
                <a:lnTo>
                  <a:pt x="6176613" y="120649"/>
                </a:lnTo>
                <a:lnTo>
                  <a:pt x="6133433" y="101599"/>
                </a:lnTo>
                <a:lnTo>
                  <a:pt x="6125692" y="99059"/>
                </a:lnTo>
                <a:lnTo>
                  <a:pt x="5724398" y="99059"/>
                </a:lnTo>
                <a:lnTo>
                  <a:pt x="5716378" y="96519"/>
                </a:lnTo>
                <a:lnTo>
                  <a:pt x="3102356" y="96519"/>
                </a:lnTo>
                <a:lnTo>
                  <a:pt x="3097143" y="95249"/>
                </a:lnTo>
                <a:lnTo>
                  <a:pt x="3086846" y="93979"/>
                </a:lnTo>
                <a:lnTo>
                  <a:pt x="3074620" y="91439"/>
                </a:lnTo>
                <a:lnTo>
                  <a:pt x="3063621" y="91439"/>
                </a:lnTo>
                <a:lnTo>
                  <a:pt x="3068447" y="77469"/>
                </a:lnTo>
                <a:close/>
              </a:path>
              <a:path w="10080625" h="638809">
                <a:moveTo>
                  <a:pt x="6359144" y="181609"/>
                </a:moveTo>
                <a:lnTo>
                  <a:pt x="6355588" y="181609"/>
                </a:lnTo>
                <a:lnTo>
                  <a:pt x="6352286" y="182879"/>
                </a:lnTo>
                <a:lnTo>
                  <a:pt x="6363462" y="182879"/>
                </a:lnTo>
                <a:lnTo>
                  <a:pt x="6359144" y="181609"/>
                </a:lnTo>
                <a:close/>
              </a:path>
              <a:path w="10080625" h="638809">
                <a:moveTo>
                  <a:pt x="5826506" y="82549"/>
                </a:moveTo>
                <a:lnTo>
                  <a:pt x="5724398" y="99059"/>
                </a:lnTo>
                <a:lnTo>
                  <a:pt x="6125692" y="99059"/>
                </a:lnTo>
                <a:lnTo>
                  <a:pt x="6117951" y="96519"/>
                </a:lnTo>
                <a:lnTo>
                  <a:pt x="5981065" y="96519"/>
                </a:lnTo>
                <a:lnTo>
                  <a:pt x="5939627" y="91439"/>
                </a:lnTo>
                <a:lnTo>
                  <a:pt x="5901308" y="87629"/>
                </a:lnTo>
                <a:lnTo>
                  <a:pt x="5826506" y="82549"/>
                </a:lnTo>
                <a:close/>
              </a:path>
              <a:path w="10080625" h="638809">
                <a:moveTo>
                  <a:pt x="3346323" y="66039"/>
                </a:moveTo>
                <a:lnTo>
                  <a:pt x="3345434" y="66039"/>
                </a:lnTo>
                <a:lnTo>
                  <a:pt x="3344672" y="67309"/>
                </a:lnTo>
                <a:lnTo>
                  <a:pt x="3261201" y="67309"/>
                </a:lnTo>
                <a:lnTo>
                  <a:pt x="3213064" y="68579"/>
                </a:lnTo>
                <a:lnTo>
                  <a:pt x="3174619" y="71119"/>
                </a:lnTo>
                <a:lnTo>
                  <a:pt x="3150647" y="77469"/>
                </a:lnTo>
                <a:lnTo>
                  <a:pt x="3120040" y="93979"/>
                </a:lnTo>
                <a:lnTo>
                  <a:pt x="3102356" y="96519"/>
                </a:lnTo>
                <a:lnTo>
                  <a:pt x="5716378" y="96519"/>
                </a:lnTo>
                <a:lnTo>
                  <a:pt x="5692321" y="88899"/>
                </a:lnTo>
                <a:lnTo>
                  <a:pt x="4025471" y="88899"/>
                </a:lnTo>
                <a:lnTo>
                  <a:pt x="3996576" y="86359"/>
                </a:lnTo>
                <a:lnTo>
                  <a:pt x="3374898" y="86359"/>
                </a:lnTo>
                <a:lnTo>
                  <a:pt x="3363825" y="83819"/>
                </a:lnTo>
                <a:lnTo>
                  <a:pt x="3356038" y="76199"/>
                </a:lnTo>
                <a:lnTo>
                  <a:pt x="3350537" y="68579"/>
                </a:lnTo>
                <a:lnTo>
                  <a:pt x="3346323" y="66039"/>
                </a:lnTo>
                <a:close/>
              </a:path>
              <a:path w="10080625" h="638809">
                <a:moveTo>
                  <a:pt x="6061539" y="85089"/>
                </a:moveTo>
                <a:lnTo>
                  <a:pt x="6036945" y="87629"/>
                </a:lnTo>
                <a:lnTo>
                  <a:pt x="6012826" y="92709"/>
                </a:lnTo>
                <a:lnTo>
                  <a:pt x="5981065" y="96519"/>
                </a:lnTo>
                <a:lnTo>
                  <a:pt x="6117951" y="96519"/>
                </a:lnTo>
                <a:lnTo>
                  <a:pt x="6094730" y="88899"/>
                </a:lnTo>
                <a:lnTo>
                  <a:pt x="6061539" y="85089"/>
                </a:lnTo>
                <a:close/>
              </a:path>
              <a:path w="10080625" h="638809">
                <a:moveTo>
                  <a:pt x="4487545" y="0"/>
                </a:moveTo>
                <a:lnTo>
                  <a:pt x="4464593" y="0"/>
                </a:lnTo>
                <a:lnTo>
                  <a:pt x="4442142" y="1269"/>
                </a:lnTo>
                <a:lnTo>
                  <a:pt x="4420358" y="3809"/>
                </a:lnTo>
                <a:lnTo>
                  <a:pt x="4399407" y="7619"/>
                </a:lnTo>
                <a:lnTo>
                  <a:pt x="4360844" y="22859"/>
                </a:lnTo>
                <a:lnTo>
                  <a:pt x="4317317" y="26669"/>
                </a:lnTo>
                <a:lnTo>
                  <a:pt x="4276766" y="27939"/>
                </a:lnTo>
                <a:lnTo>
                  <a:pt x="4247134" y="35559"/>
                </a:lnTo>
                <a:lnTo>
                  <a:pt x="4206888" y="49529"/>
                </a:lnTo>
                <a:lnTo>
                  <a:pt x="4159107" y="64769"/>
                </a:lnTo>
                <a:lnTo>
                  <a:pt x="4112349" y="77469"/>
                </a:lnTo>
                <a:lnTo>
                  <a:pt x="4051913" y="87629"/>
                </a:lnTo>
                <a:lnTo>
                  <a:pt x="4025471" y="88899"/>
                </a:lnTo>
                <a:lnTo>
                  <a:pt x="5488813" y="88899"/>
                </a:lnTo>
                <a:lnTo>
                  <a:pt x="5447825" y="72389"/>
                </a:lnTo>
                <a:lnTo>
                  <a:pt x="5398008" y="72389"/>
                </a:lnTo>
                <a:lnTo>
                  <a:pt x="5394579" y="69849"/>
                </a:lnTo>
                <a:lnTo>
                  <a:pt x="5390515" y="67309"/>
                </a:lnTo>
                <a:lnTo>
                  <a:pt x="5372862" y="67309"/>
                </a:lnTo>
                <a:lnTo>
                  <a:pt x="5311775" y="60959"/>
                </a:lnTo>
                <a:lnTo>
                  <a:pt x="5238877" y="60959"/>
                </a:lnTo>
                <a:lnTo>
                  <a:pt x="5202856" y="55879"/>
                </a:lnTo>
                <a:lnTo>
                  <a:pt x="5185886" y="52069"/>
                </a:lnTo>
                <a:lnTo>
                  <a:pt x="5173726" y="48259"/>
                </a:lnTo>
                <a:lnTo>
                  <a:pt x="5152136" y="44449"/>
                </a:lnTo>
                <a:lnTo>
                  <a:pt x="5115685" y="40639"/>
                </a:lnTo>
                <a:lnTo>
                  <a:pt x="5028638" y="33019"/>
                </a:lnTo>
                <a:lnTo>
                  <a:pt x="4962294" y="26669"/>
                </a:lnTo>
                <a:lnTo>
                  <a:pt x="4941284" y="24129"/>
                </a:lnTo>
                <a:lnTo>
                  <a:pt x="4834255" y="24129"/>
                </a:lnTo>
                <a:lnTo>
                  <a:pt x="4832350" y="16509"/>
                </a:lnTo>
                <a:lnTo>
                  <a:pt x="4734306" y="16509"/>
                </a:lnTo>
                <a:lnTo>
                  <a:pt x="4696816" y="13969"/>
                </a:lnTo>
                <a:lnTo>
                  <a:pt x="4650829" y="10159"/>
                </a:lnTo>
                <a:lnTo>
                  <a:pt x="4598910" y="5079"/>
                </a:lnTo>
                <a:lnTo>
                  <a:pt x="4543627" y="1269"/>
                </a:lnTo>
                <a:lnTo>
                  <a:pt x="4487545" y="0"/>
                </a:lnTo>
                <a:close/>
              </a:path>
              <a:path w="10080625" h="638809">
                <a:moveTo>
                  <a:pt x="5656961" y="78739"/>
                </a:moveTo>
                <a:lnTo>
                  <a:pt x="5625677" y="78739"/>
                </a:lnTo>
                <a:lnTo>
                  <a:pt x="5603986" y="80009"/>
                </a:lnTo>
                <a:lnTo>
                  <a:pt x="5582556" y="82549"/>
                </a:lnTo>
                <a:lnTo>
                  <a:pt x="5567045" y="82549"/>
                </a:lnTo>
                <a:lnTo>
                  <a:pt x="5506055" y="86359"/>
                </a:lnTo>
                <a:lnTo>
                  <a:pt x="5489956" y="87629"/>
                </a:lnTo>
                <a:lnTo>
                  <a:pt x="5488813" y="88899"/>
                </a:lnTo>
                <a:lnTo>
                  <a:pt x="5692321" y="88899"/>
                </a:lnTo>
                <a:lnTo>
                  <a:pt x="5668264" y="81279"/>
                </a:lnTo>
                <a:lnTo>
                  <a:pt x="5661660" y="80009"/>
                </a:lnTo>
                <a:lnTo>
                  <a:pt x="5656961" y="78739"/>
                </a:lnTo>
                <a:close/>
              </a:path>
              <a:path w="10080625" h="638809">
                <a:moveTo>
                  <a:pt x="3489705" y="33019"/>
                </a:moveTo>
                <a:lnTo>
                  <a:pt x="3476650" y="35559"/>
                </a:lnTo>
                <a:lnTo>
                  <a:pt x="3443253" y="46989"/>
                </a:lnTo>
                <a:lnTo>
                  <a:pt x="3430270" y="49529"/>
                </a:lnTo>
                <a:lnTo>
                  <a:pt x="3407410" y="57149"/>
                </a:lnTo>
                <a:lnTo>
                  <a:pt x="3399204" y="62229"/>
                </a:lnTo>
                <a:lnTo>
                  <a:pt x="3390630" y="72389"/>
                </a:lnTo>
                <a:lnTo>
                  <a:pt x="3382317" y="81279"/>
                </a:lnTo>
                <a:lnTo>
                  <a:pt x="3374898" y="86359"/>
                </a:lnTo>
                <a:lnTo>
                  <a:pt x="3996576" y="86359"/>
                </a:lnTo>
                <a:lnTo>
                  <a:pt x="3965955" y="81279"/>
                </a:lnTo>
                <a:lnTo>
                  <a:pt x="3914788" y="74929"/>
                </a:lnTo>
                <a:lnTo>
                  <a:pt x="3861704" y="69849"/>
                </a:lnTo>
                <a:lnTo>
                  <a:pt x="3639022" y="69849"/>
                </a:lnTo>
                <a:lnTo>
                  <a:pt x="3600196" y="66039"/>
                </a:lnTo>
                <a:lnTo>
                  <a:pt x="3579467" y="60959"/>
                </a:lnTo>
                <a:lnTo>
                  <a:pt x="3554952" y="55879"/>
                </a:lnTo>
                <a:lnTo>
                  <a:pt x="3525436" y="48259"/>
                </a:lnTo>
                <a:lnTo>
                  <a:pt x="3489705" y="33019"/>
                </a:lnTo>
                <a:close/>
              </a:path>
              <a:path w="10080625" h="638809">
                <a:moveTo>
                  <a:pt x="5416296" y="59689"/>
                </a:moveTo>
                <a:lnTo>
                  <a:pt x="5398008" y="72389"/>
                </a:lnTo>
                <a:lnTo>
                  <a:pt x="5447825" y="72389"/>
                </a:lnTo>
                <a:lnTo>
                  <a:pt x="5416296" y="59689"/>
                </a:lnTo>
                <a:close/>
              </a:path>
              <a:path w="10080625" h="638809">
                <a:moveTo>
                  <a:pt x="3761359" y="59689"/>
                </a:moveTo>
                <a:lnTo>
                  <a:pt x="3711817" y="66039"/>
                </a:lnTo>
                <a:lnTo>
                  <a:pt x="3673633" y="68579"/>
                </a:lnTo>
                <a:lnTo>
                  <a:pt x="3639022" y="69849"/>
                </a:lnTo>
                <a:lnTo>
                  <a:pt x="3861704" y="69849"/>
                </a:lnTo>
                <a:lnTo>
                  <a:pt x="3809597" y="63499"/>
                </a:lnTo>
                <a:lnTo>
                  <a:pt x="3761359" y="59689"/>
                </a:lnTo>
                <a:close/>
              </a:path>
              <a:path w="10080625" h="638809">
                <a:moveTo>
                  <a:pt x="3344672" y="66039"/>
                </a:moveTo>
                <a:lnTo>
                  <a:pt x="3339973" y="66039"/>
                </a:lnTo>
                <a:lnTo>
                  <a:pt x="3307385" y="67309"/>
                </a:lnTo>
                <a:lnTo>
                  <a:pt x="3341370" y="67309"/>
                </a:lnTo>
                <a:lnTo>
                  <a:pt x="3344672" y="66039"/>
                </a:lnTo>
                <a:close/>
              </a:path>
              <a:path w="10080625" h="638809">
                <a:moveTo>
                  <a:pt x="5384165" y="66039"/>
                </a:moveTo>
                <a:lnTo>
                  <a:pt x="5372862" y="67309"/>
                </a:lnTo>
                <a:lnTo>
                  <a:pt x="5390515" y="67309"/>
                </a:lnTo>
                <a:lnTo>
                  <a:pt x="5384165" y="66039"/>
                </a:lnTo>
                <a:close/>
              </a:path>
              <a:path w="10080625" h="638809">
                <a:moveTo>
                  <a:pt x="5291544" y="59689"/>
                </a:moveTo>
                <a:lnTo>
                  <a:pt x="5257178" y="59689"/>
                </a:lnTo>
                <a:lnTo>
                  <a:pt x="5238877" y="60959"/>
                </a:lnTo>
                <a:lnTo>
                  <a:pt x="5311775" y="60959"/>
                </a:lnTo>
                <a:lnTo>
                  <a:pt x="5291544" y="59689"/>
                </a:lnTo>
                <a:close/>
              </a:path>
              <a:path w="10080625" h="638809">
                <a:moveTo>
                  <a:pt x="4878070" y="19049"/>
                </a:moveTo>
                <a:lnTo>
                  <a:pt x="4834255" y="24129"/>
                </a:lnTo>
                <a:lnTo>
                  <a:pt x="4941284" y="24129"/>
                </a:lnTo>
                <a:lnTo>
                  <a:pt x="4916606" y="21589"/>
                </a:lnTo>
                <a:lnTo>
                  <a:pt x="4878070" y="19049"/>
                </a:lnTo>
                <a:close/>
              </a:path>
              <a:path w="10080625" h="638809">
                <a:moveTo>
                  <a:pt x="4831080" y="11429"/>
                </a:moveTo>
                <a:lnTo>
                  <a:pt x="4803761" y="13969"/>
                </a:lnTo>
                <a:lnTo>
                  <a:pt x="4772453" y="15239"/>
                </a:lnTo>
                <a:lnTo>
                  <a:pt x="4746265" y="15239"/>
                </a:lnTo>
                <a:lnTo>
                  <a:pt x="4734306" y="16509"/>
                </a:lnTo>
                <a:lnTo>
                  <a:pt x="4832350" y="16509"/>
                </a:lnTo>
                <a:lnTo>
                  <a:pt x="4831080" y="11429"/>
                </a:lnTo>
                <a:close/>
              </a:path>
            </a:pathLst>
          </a:custGeom>
          <a:solidFill>
            <a:srgbClr val="82766A">
              <a:alpha val="14901"/>
            </a:srgbClr>
          </a:solidFill>
        </p:spPr>
        <p:txBody>
          <a:bodyPr wrap="square" lIns="0" tIns="0" rIns="0" bIns="0" rtlCol="0"/>
          <a:lstStyle/>
          <a:p>
            <a:endParaRPr/>
          </a:p>
        </p:txBody>
      </p:sp>
      <p:sp>
        <p:nvSpPr>
          <p:cNvPr id="5" name="object 3">
            <a:extLst>
              <a:ext uri="{FF2B5EF4-FFF2-40B4-BE49-F238E27FC236}">
                <a16:creationId xmlns:a16="http://schemas.microsoft.com/office/drawing/2014/main" xmlns="" id="{93BAFBFB-90A1-9AF6-2305-E5FA31707692}"/>
              </a:ext>
            </a:extLst>
          </p:cNvPr>
          <p:cNvSpPr txBox="1">
            <a:spLocks/>
          </p:cNvSpPr>
          <p:nvPr/>
        </p:nvSpPr>
        <p:spPr>
          <a:xfrm>
            <a:off x="4051300" y="708349"/>
            <a:ext cx="1752600" cy="571310"/>
          </a:xfrm>
          <a:prstGeom prst="rect">
            <a:avLst/>
          </a:prstGeom>
        </p:spPr>
        <p:txBody>
          <a:bodyPr vert="horz" wrap="square" lIns="0" tIns="17145" rIns="0" bIns="0" rtlCol="0">
            <a:spAutoFit/>
          </a:bodyPr>
          <a:lstStyle>
            <a:lvl1pPr>
              <a:defRPr>
                <a:latin typeface="+mj-lt"/>
                <a:ea typeface="+mj-ea"/>
                <a:cs typeface="+mj-cs"/>
              </a:defRPr>
            </a:lvl1pPr>
          </a:lstStyle>
          <a:p>
            <a:pPr marL="12700">
              <a:spcBef>
                <a:spcPts val="135"/>
              </a:spcBef>
            </a:pPr>
            <a:r>
              <a:rPr lang="tr-TR" sz="3600" b="1" spc="-130" dirty="0">
                <a:latin typeface="Times New Roman" panose="02020603050405020304" pitchFamily="18" charset="0"/>
                <a:cs typeface="Times New Roman" panose="02020603050405020304" pitchFamily="18" charset="0"/>
              </a:rPr>
              <a:t>METAL</a:t>
            </a:r>
            <a:endParaRPr lang="tr-TR"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2340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Grafik 1">
            <a:extLst>
              <a:ext uri="{FF2B5EF4-FFF2-40B4-BE49-F238E27FC236}">
                <a16:creationId xmlns:a16="http://schemas.microsoft.com/office/drawing/2014/main" xmlns="" id="{375A5AE1-C802-CB6B-912C-B26A6E55523D}"/>
              </a:ext>
            </a:extLst>
          </p:cNvPr>
          <p:cNvGraphicFramePr/>
          <p:nvPr>
            <p:extLst>
              <p:ext uri="{D42A27DB-BD31-4B8C-83A1-F6EECF244321}">
                <p14:modId xmlns:p14="http://schemas.microsoft.com/office/powerpoint/2010/main" val="3338239019"/>
              </p:ext>
            </p:extLst>
          </p:nvPr>
        </p:nvGraphicFramePr>
        <p:xfrm>
          <a:off x="532200" y="675639"/>
          <a:ext cx="9019399" cy="5849620"/>
        </p:xfrm>
        <a:graphic>
          <a:graphicData uri="http://schemas.openxmlformats.org/drawingml/2006/chart">
            <c:chart xmlns:c="http://schemas.openxmlformats.org/drawingml/2006/chart" xmlns:r="http://schemas.openxmlformats.org/officeDocument/2006/relationships" r:id="rId2"/>
          </a:graphicData>
        </a:graphic>
      </p:graphicFrame>
      <p:sp>
        <p:nvSpPr>
          <p:cNvPr id="3" name="object 2">
            <a:extLst>
              <a:ext uri="{FF2B5EF4-FFF2-40B4-BE49-F238E27FC236}">
                <a16:creationId xmlns:a16="http://schemas.microsoft.com/office/drawing/2014/main" xmlns="" id="{40DE077A-4BD4-12C4-6274-3570A4EC2FC7}"/>
              </a:ext>
            </a:extLst>
          </p:cNvPr>
          <p:cNvSpPr/>
          <p:nvPr/>
        </p:nvSpPr>
        <p:spPr>
          <a:xfrm>
            <a:off x="-22860" y="-6350"/>
            <a:ext cx="10080625" cy="2285365"/>
          </a:xfrm>
          <a:custGeom>
            <a:avLst/>
            <a:gdLst/>
            <a:ahLst/>
            <a:cxnLst/>
            <a:rect l="l" t="t" r="r" b="b"/>
            <a:pathLst>
              <a:path w="10080625" h="2285365">
                <a:moveTo>
                  <a:pt x="10080625" y="0"/>
                </a:moveTo>
                <a:lnTo>
                  <a:pt x="0" y="0"/>
                </a:lnTo>
                <a:lnTo>
                  <a:pt x="0" y="2155443"/>
                </a:lnTo>
                <a:lnTo>
                  <a:pt x="3780" y="2156079"/>
                </a:lnTo>
                <a:lnTo>
                  <a:pt x="11300" y="2155934"/>
                </a:lnTo>
                <a:lnTo>
                  <a:pt x="18694" y="2156063"/>
                </a:lnTo>
                <a:lnTo>
                  <a:pt x="25467" y="2157311"/>
                </a:lnTo>
                <a:lnTo>
                  <a:pt x="31125" y="2160524"/>
                </a:lnTo>
                <a:lnTo>
                  <a:pt x="45068" y="2156428"/>
                </a:lnTo>
                <a:lnTo>
                  <a:pt x="59822" y="2152904"/>
                </a:lnTo>
                <a:lnTo>
                  <a:pt x="65911" y="2151888"/>
                </a:lnTo>
                <a:lnTo>
                  <a:pt x="66164" y="2152141"/>
                </a:lnTo>
                <a:lnTo>
                  <a:pt x="67765" y="2152396"/>
                </a:lnTo>
                <a:lnTo>
                  <a:pt x="69875" y="2152268"/>
                </a:lnTo>
                <a:lnTo>
                  <a:pt x="72851" y="2151634"/>
                </a:lnTo>
                <a:lnTo>
                  <a:pt x="77017" y="2150237"/>
                </a:lnTo>
                <a:lnTo>
                  <a:pt x="139903" y="2173478"/>
                </a:lnTo>
                <a:lnTo>
                  <a:pt x="163193" y="2178601"/>
                </a:lnTo>
                <a:lnTo>
                  <a:pt x="184003" y="2185416"/>
                </a:lnTo>
                <a:lnTo>
                  <a:pt x="204300" y="2189944"/>
                </a:lnTo>
                <a:lnTo>
                  <a:pt x="226047" y="2188210"/>
                </a:lnTo>
                <a:lnTo>
                  <a:pt x="248893" y="2191946"/>
                </a:lnTo>
                <a:lnTo>
                  <a:pt x="270500" y="2196290"/>
                </a:lnTo>
                <a:lnTo>
                  <a:pt x="291198" y="2199514"/>
                </a:lnTo>
                <a:lnTo>
                  <a:pt x="311315" y="2199893"/>
                </a:lnTo>
                <a:lnTo>
                  <a:pt x="319324" y="2204188"/>
                </a:lnTo>
                <a:lnTo>
                  <a:pt x="327120" y="2206529"/>
                </a:lnTo>
                <a:lnTo>
                  <a:pt x="334725" y="2206251"/>
                </a:lnTo>
                <a:lnTo>
                  <a:pt x="342163" y="2202688"/>
                </a:lnTo>
                <a:lnTo>
                  <a:pt x="360541" y="2207972"/>
                </a:lnTo>
                <a:lnTo>
                  <a:pt x="373748" y="2213244"/>
                </a:lnTo>
                <a:lnTo>
                  <a:pt x="384925" y="2216064"/>
                </a:lnTo>
                <a:lnTo>
                  <a:pt x="397217" y="2213991"/>
                </a:lnTo>
                <a:lnTo>
                  <a:pt x="423557" y="2222754"/>
                </a:lnTo>
                <a:lnTo>
                  <a:pt x="425831" y="2225675"/>
                </a:lnTo>
                <a:lnTo>
                  <a:pt x="430504" y="2227453"/>
                </a:lnTo>
                <a:lnTo>
                  <a:pt x="443230" y="2228088"/>
                </a:lnTo>
                <a:lnTo>
                  <a:pt x="448005" y="2227579"/>
                </a:lnTo>
                <a:lnTo>
                  <a:pt x="451294" y="2227453"/>
                </a:lnTo>
                <a:lnTo>
                  <a:pt x="453491" y="2227706"/>
                </a:lnTo>
                <a:lnTo>
                  <a:pt x="455002" y="2228341"/>
                </a:lnTo>
                <a:lnTo>
                  <a:pt x="455180" y="2228596"/>
                </a:lnTo>
                <a:lnTo>
                  <a:pt x="461733" y="2228850"/>
                </a:lnTo>
                <a:lnTo>
                  <a:pt x="478072" y="2228484"/>
                </a:lnTo>
                <a:lnTo>
                  <a:pt x="493801" y="2227453"/>
                </a:lnTo>
                <a:lnTo>
                  <a:pt x="504701" y="2233874"/>
                </a:lnTo>
                <a:lnTo>
                  <a:pt x="519850" y="2236724"/>
                </a:lnTo>
                <a:lnTo>
                  <a:pt x="532611" y="2241383"/>
                </a:lnTo>
                <a:lnTo>
                  <a:pt x="536346" y="2253234"/>
                </a:lnTo>
                <a:lnTo>
                  <a:pt x="545559" y="2251803"/>
                </a:lnTo>
                <a:lnTo>
                  <a:pt x="552015" y="2250265"/>
                </a:lnTo>
                <a:lnTo>
                  <a:pt x="555027" y="2251608"/>
                </a:lnTo>
                <a:lnTo>
                  <a:pt x="553910" y="2258822"/>
                </a:lnTo>
                <a:lnTo>
                  <a:pt x="563880" y="2264029"/>
                </a:lnTo>
                <a:lnTo>
                  <a:pt x="649033" y="2259456"/>
                </a:lnTo>
                <a:lnTo>
                  <a:pt x="672134" y="2249678"/>
                </a:lnTo>
                <a:lnTo>
                  <a:pt x="704067" y="2260935"/>
                </a:lnTo>
                <a:lnTo>
                  <a:pt x="735839" y="2264394"/>
                </a:lnTo>
                <a:lnTo>
                  <a:pt x="768280" y="2265162"/>
                </a:lnTo>
                <a:lnTo>
                  <a:pt x="802220" y="2268347"/>
                </a:lnTo>
                <a:lnTo>
                  <a:pt x="850570" y="2268261"/>
                </a:lnTo>
                <a:lnTo>
                  <a:pt x="907562" y="2266235"/>
                </a:lnTo>
                <a:lnTo>
                  <a:pt x="958413" y="2263042"/>
                </a:lnTo>
                <a:lnTo>
                  <a:pt x="988339" y="2259456"/>
                </a:lnTo>
                <a:lnTo>
                  <a:pt x="1002017" y="2260679"/>
                </a:lnTo>
                <a:lnTo>
                  <a:pt x="1021638" y="2264759"/>
                </a:lnTo>
                <a:lnTo>
                  <a:pt x="1042060" y="2270601"/>
                </a:lnTo>
                <a:lnTo>
                  <a:pt x="1058138" y="2277110"/>
                </a:lnTo>
                <a:lnTo>
                  <a:pt x="1061224" y="2281428"/>
                </a:lnTo>
                <a:lnTo>
                  <a:pt x="1063485" y="2280666"/>
                </a:lnTo>
                <a:lnTo>
                  <a:pt x="1073010" y="2283460"/>
                </a:lnTo>
                <a:lnTo>
                  <a:pt x="1095400" y="2279523"/>
                </a:lnTo>
                <a:lnTo>
                  <a:pt x="1102165" y="2279769"/>
                </a:lnTo>
                <a:lnTo>
                  <a:pt x="1108698" y="2280443"/>
                </a:lnTo>
                <a:lnTo>
                  <a:pt x="1115101" y="2281451"/>
                </a:lnTo>
                <a:lnTo>
                  <a:pt x="1133538" y="2285111"/>
                </a:lnTo>
                <a:lnTo>
                  <a:pt x="1156233" y="2284729"/>
                </a:lnTo>
                <a:lnTo>
                  <a:pt x="1160993" y="2280439"/>
                </a:lnTo>
                <a:lnTo>
                  <a:pt x="1164648" y="2277554"/>
                </a:lnTo>
                <a:lnTo>
                  <a:pt x="1171582" y="2277621"/>
                </a:lnTo>
                <a:lnTo>
                  <a:pt x="1186116" y="2282190"/>
                </a:lnTo>
                <a:lnTo>
                  <a:pt x="1228028" y="2266217"/>
                </a:lnTo>
                <a:lnTo>
                  <a:pt x="1273636" y="2253948"/>
                </a:lnTo>
                <a:lnTo>
                  <a:pt x="1317538" y="2239988"/>
                </a:lnTo>
                <a:lnTo>
                  <a:pt x="1354328" y="2218943"/>
                </a:lnTo>
                <a:lnTo>
                  <a:pt x="1383966" y="2208174"/>
                </a:lnTo>
                <a:lnTo>
                  <a:pt x="1408557" y="2195083"/>
                </a:lnTo>
                <a:lnTo>
                  <a:pt x="1431051" y="2181921"/>
                </a:lnTo>
                <a:lnTo>
                  <a:pt x="1454404" y="2170938"/>
                </a:lnTo>
                <a:lnTo>
                  <a:pt x="1486102" y="2159972"/>
                </a:lnTo>
                <a:lnTo>
                  <a:pt x="1510061" y="2152364"/>
                </a:lnTo>
                <a:lnTo>
                  <a:pt x="1530734" y="2147756"/>
                </a:lnTo>
                <a:lnTo>
                  <a:pt x="1552575" y="2145791"/>
                </a:lnTo>
                <a:lnTo>
                  <a:pt x="1578225" y="2136185"/>
                </a:lnTo>
                <a:lnTo>
                  <a:pt x="1593183" y="2126472"/>
                </a:lnTo>
                <a:lnTo>
                  <a:pt x="1608189" y="2119592"/>
                </a:lnTo>
                <a:lnTo>
                  <a:pt x="1633982" y="2118487"/>
                </a:lnTo>
                <a:lnTo>
                  <a:pt x="1642889" y="2114222"/>
                </a:lnTo>
                <a:lnTo>
                  <a:pt x="1678898" y="2103074"/>
                </a:lnTo>
                <a:lnTo>
                  <a:pt x="1688592" y="2099310"/>
                </a:lnTo>
                <a:lnTo>
                  <a:pt x="1699768" y="2091309"/>
                </a:lnTo>
                <a:lnTo>
                  <a:pt x="1701673" y="2091563"/>
                </a:lnTo>
                <a:lnTo>
                  <a:pt x="1728089" y="2077592"/>
                </a:lnTo>
                <a:lnTo>
                  <a:pt x="1746250" y="2066289"/>
                </a:lnTo>
                <a:lnTo>
                  <a:pt x="1750441" y="2066163"/>
                </a:lnTo>
                <a:lnTo>
                  <a:pt x="1780032" y="2052827"/>
                </a:lnTo>
                <a:lnTo>
                  <a:pt x="1782445" y="2054225"/>
                </a:lnTo>
                <a:lnTo>
                  <a:pt x="1785493" y="2054605"/>
                </a:lnTo>
                <a:lnTo>
                  <a:pt x="1789938" y="2052954"/>
                </a:lnTo>
                <a:lnTo>
                  <a:pt x="1790666" y="2060265"/>
                </a:lnTo>
                <a:lnTo>
                  <a:pt x="1793859" y="2060289"/>
                </a:lnTo>
                <a:lnTo>
                  <a:pt x="1799599" y="2056169"/>
                </a:lnTo>
                <a:lnTo>
                  <a:pt x="1807972" y="2051050"/>
                </a:lnTo>
                <a:lnTo>
                  <a:pt x="1814433" y="2060785"/>
                </a:lnTo>
                <a:lnTo>
                  <a:pt x="1827657" y="2059971"/>
                </a:lnTo>
                <a:lnTo>
                  <a:pt x="1842690" y="2056443"/>
                </a:lnTo>
                <a:lnTo>
                  <a:pt x="1854581" y="2058035"/>
                </a:lnTo>
                <a:lnTo>
                  <a:pt x="1890902" y="2041143"/>
                </a:lnTo>
                <a:lnTo>
                  <a:pt x="1891157" y="2041398"/>
                </a:lnTo>
                <a:lnTo>
                  <a:pt x="1892681" y="2041271"/>
                </a:lnTo>
                <a:lnTo>
                  <a:pt x="1894839" y="2040636"/>
                </a:lnTo>
                <a:lnTo>
                  <a:pt x="1897888" y="2039239"/>
                </a:lnTo>
                <a:lnTo>
                  <a:pt x="1902333" y="2036826"/>
                </a:lnTo>
                <a:lnTo>
                  <a:pt x="1914525" y="2032127"/>
                </a:lnTo>
                <a:lnTo>
                  <a:pt x="1919351" y="2031873"/>
                </a:lnTo>
                <a:lnTo>
                  <a:pt x="1929866" y="2038647"/>
                </a:lnTo>
                <a:lnTo>
                  <a:pt x="1937654" y="2048446"/>
                </a:lnTo>
                <a:lnTo>
                  <a:pt x="1947086" y="2053482"/>
                </a:lnTo>
                <a:lnTo>
                  <a:pt x="1962531" y="2045970"/>
                </a:lnTo>
                <a:lnTo>
                  <a:pt x="1985287" y="2045765"/>
                </a:lnTo>
                <a:lnTo>
                  <a:pt x="2005329" y="2047859"/>
                </a:lnTo>
                <a:lnTo>
                  <a:pt x="2025181" y="2047738"/>
                </a:lnTo>
                <a:lnTo>
                  <a:pt x="2047367" y="2040889"/>
                </a:lnTo>
                <a:lnTo>
                  <a:pt x="2069865" y="2039371"/>
                </a:lnTo>
                <a:lnTo>
                  <a:pt x="2091054" y="2038746"/>
                </a:lnTo>
                <a:lnTo>
                  <a:pt x="2111482" y="2037193"/>
                </a:lnTo>
                <a:lnTo>
                  <a:pt x="2131695" y="2032889"/>
                </a:lnTo>
                <a:lnTo>
                  <a:pt x="2199364" y="2028084"/>
                </a:lnTo>
                <a:lnTo>
                  <a:pt x="2216404" y="2027301"/>
                </a:lnTo>
                <a:lnTo>
                  <a:pt x="2243582" y="2032635"/>
                </a:lnTo>
                <a:lnTo>
                  <a:pt x="2248027" y="2033270"/>
                </a:lnTo>
                <a:lnTo>
                  <a:pt x="2268982" y="2028443"/>
                </a:lnTo>
                <a:lnTo>
                  <a:pt x="2271268" y="2028189"/>
                </a:lnTo>
                <a:lnTo>
                  <a:pt x="2272665" y="2028443"/>
                </a:lnTo>
                <a:lnTo>
                  <a:pt x="2279396" y="2027427"/>
                </a:lnTo>
                <a:lnTo>
                  <a:pt x="2295937" y="2023221"/>
                </a:lnTo>
                <a:lnTo>
                  <a:pt x="2311908" y="2018538"/>
                </a:lnTo>
                <a:lnTo>
                  <a:pt x="2322004" y="2022598"/>
                </a:lnTo>
                <a:lnTo>
                  <a:pt x="2336863" y="2021967"/>
                </a:lnTo>
                <a:lnTo>
                  <a:pt x="2349055" y="2023717"/>
                </a:lnTo>
                <a:lnTo>
                  <a:pt x="2351151" y="2034921"/>
                </a:lnTo>
                <a:lnTo>
                  <a:pt x="2360685" y="2031339"/>
                </a:lnTo>
                <a:lnTo>
                  <a:pt x="2367422" y="2028269"/>
                </a:lnTo>
                <a:lnTo>
                  <a:pt x="2370278" y="2028938"/>
                </a:lnTo>
                <a:lnTo>
                  <a:pt x="2368169" y="2036572"/>
                </a:lnTo>
                <a:lnTo>
                  <a:pt x="2372741" y="2035810"/>
                </a:lnTo>
                <a:lnTo>
                  <a:pt x="2375281" y="2036826"/>
                </a:lnTo>
                <a:lnTo>
                  <a:pt x="2377059" y="2038603"/>
                </a:lnTo>
                <a:lnTo>
                  <a:pt x="2377440" y="2039492"/>
                </a:lnTo>
                <a:lnTo>
                  <a:pt x="2433193" y="2023617"/>
                </a:lnTo>
                <a:lnTo>
                  <a:pt x="2462403" y="2014347"/>
                </a:lnTo>
                <a:lnTo>
                  <a:pt x="2464054" y="2014981"/>
                </a:lnTo>
                <a:lnTo>
                  <a:pt x="2477135" y="2009013"/>
                </a:lnTo>
                <a:lnTo>
                  <a:pt x="2481453" y="2006473"/>
                </a:lnTo>
                <a:lnTo>
                  <a:pt x="2485263" y="2003298"/>
                </a:lnTo>
                <a:lnTo>
                  <a:pt x="2488692" y="1999614"/>
                </a:lnTo>
                <a:lnTo>
                  <a:pt x="2513875" y="2004643"/>
                </a:lnTo>
                <a:lnTo>
                  <a:pt x="2533475" y="2002885"/>
                </a:lnTo>
                <a:lnTo>
                  <a:pt x="2554146" y="1998221"/>
                </a:lnTo>
                <a:lnTo>
                  <a:pt x="2582545" y="1994535"/>
                </a:lnTo>
                <a:lnTo>
                  <a:pt x="2610858" y="1978126"/>
                </a:lnTo>
                <a:lnTo>
                  <a:pt x="2643790" y="1967087"/>
                </a:lnTo>
                <a:lnTo>
                  <a:pt x="2678485" y="1961262"/>
                </a:lnTo>
                <a:lnTo>
                  <a:pt x="2712085" y="1960499"/>
                </a:lnTo>
                <a:lnTo>
                  <a:pt x="2734371" y="1952740"/>
                </a:lnTo>
                <a:lnTo>
                  <a:pt x="2760170" y="1951386"/>
                </a:lnTo>
                <a:lnTo>
                  <a:pt x="2787898" y="1950747"/>
                </a:lnTo>
                <a:lnTo>
                  <a:pt x="2815971" y="1945131"/>
                </a:lnTo>
                <a:lnTo>
                  <a:pt x="2850703" y="1941222"/>
                </a:lnTo>
                <a:lnTo>
                  <a:pt x="2883804" y="1938718"/>
                </a:lnTo>
                <a:lnTo>
                  <a:pt x="2916358" y="1936595"/>
                </a:lnTo>
                <a:lnTo>
                  <a:pt x="2949448" y="1933828"/>
                </a:lnTo>
                <a:lnTo>
                  <a:pt x="2971034" y="1940407"/>
                </a:lnTo>
                <a:lnTo>
                  <a:pt x="2994787" y="1935114"/>
                </a:lnTo>
                <a:lnTo>
                  <a:pt x="3019206" y="1926131"/>
                </a:lnTo>
                <a:lnTo>
                  <a:pt x="3042793" y="1921637"/>
                </a:lnTo>
                <a:lnTo>
                  <a:pt x="3046182" y="1913560"/>
                </a:lnTo>
                <a:lnTo>
                  <a:pt x="3059334" y="1914461"/>
                </a:lnTo>
                <a:lnTo>
                  <a:pt x="3074439" y="1914600"/>
                </a:lnTo>
                <a:lnTo>
                  <a:pt x="3083687" y="1904238"/>
                </a:lnTo>
                <a:lnTo>
                  <a:pt x="3089021" y="1905127"/>
                </a:lnTo>
                <a:lnTo>
                  <a:pt x="3101721" y="1909699"/>
                </a:lnTo>
                <a:lnTo>
                  <a:pt x="3112770" y="1909317"/>
                </a:lnTo>
                <a:lnTo>
                  <a:pt x="3115183" y="1914525"/>
                </a:lnTo>
                <a:lnTo>
                  <a:pt x="3120544" y="1915467"/>
                </a:lnTo>
                <a:lnTo>
                  <a:pt x="3127597" y="1916350"/>
                </a:lnTo>
                <a:lnTo>
                  <a:pt x="3137650" y="1916543"/>
                </a:lnTo>
                <a:lnTo>
                  <a:pt x="3152013" y="1915414"/>
                </a:lnTo>
                <a:lnTo>
                  <a:pt x="3173912" y="1908970"/>
                </a:lnTo>
                <a:lnTo>
                  <a:pt x="3198907" y="1908921"/>
                </a:lnTo>
                <a:lnTo>
                  <a:pt x="3225093" y="1907895"/>
                </a:lnTo>
                <a:lnTo>
                  <a:pt x="3250565" y="1898523"/>
                </a:lnTo>
                <a:lnTo>
                  <a:pt x="3263749" y="1894131"/>
                </a:lnTo>
                <a:lnTo>
                  <a:pt x="3281457" y="1890728"/>
                </a:lnTo>
                <a:lnTo>
                  <a:pt x="3298356" y="1889539"/>
                </a:lnTo>
                <a:lnTo>
                  <a:pt x="3309112" y="1891791"/>
                </a:lnTo>
                <a:lnTo>
                  <a:pt x="3317366" y="1891918"/>
                </a:lnTo>
                <a:lnTo>
                  <a:pt x="3326511" y="1887601"/>
                </a:lnTo>
                <a:lnTo>
                  <a:pt x="3330829" y="1894713"/>
                </a:lnTo>
                <a:lnTo>
                  <a:pt x="3338951" y="1896538"/>
                </a:lnTo>
                <a:lnTo>
                  <a:pt x="3358957" y="1891141"/>
                </a:lnTo>
                <a:lnTo>
                  <a:pt x="3361436" y="1894966"/>
                </a:lnTo>
                <a:lnTo>
                  <a:pt x="3465829" y="1896872"/>
                </a:lnTo>
                <a:lnTo>
                  <a:pt x="3499485" y="1892046"/>
                </a:lnTo>
                <a:lnTo>
                  <a:pt x="3504438" y="1890902"/>
                </a:lnTo>
                <a:lnTo>
                  <a:pt x="3543554" y="1875409"/>
                </a:lnTo>
                <a:lnTo>
                  <a:pt x="3544697" y="1876678"/>
                </a:lnTo>
                <a:lnTo>
                  <a:pt x="3546221" y="1877949"/>
                </a:lnTo>
                <a:lnTo>
                  <a:pt x="3547872" y="1878838"/>
                </a:lnTo>
                <a:lnTo>
                  <a:pt x="3561079" y="1880870"/>
                </a:lnTo>
                <a:lnTo>
                  <a:pt x="3571240" y="1873885"/>
                </a:lnTo>
                <a:lnTo>
                  <a:pt x="3620770" y="1855851"/>
                </a:lnTo>
                <a:lnTo>
                  <a:pt x="3687445" y="1836165"/>
                </a:lnTo>
                <a:lnTo>
                  <a:pt x="3686810" y="1851660"/>
                </a:lnTo>
                <a:lnTo>
                  <a:pt x="3721989" y="1838198"/>
                </a:lnTo>
                <a:lnTo>
                  <a:pt x="3732022" y="1830197"/>
                </a:lnTo>
                <a:lnTo>
                  <a:pt x="3750945" y="1823339"/>
                </a:lnTo>
                <a:lnTo>
                  <a:pt x="3770376" y="1823720"/>
                </a:lnTo>
                <a:lnTo>
                  <a:pt x="3774828" y="1816401"/>
                </a:lnTo>
                <a:lnTo>
                  <a:pt x="3787616" y="1819941"/>
                </a:lnTo>
                <a:lnTo>
                  <a:pt x="3802451" y="1823148"/>
                </a:lnTo>
                <a:lnTo>
                  <a:pt x="3813048" y="1814829"/>
                </a:lnTo>
                <a:lnTo>
                  <a:pt x="3818254" y="1816862"/>
                </a:lnTo>
                <a:lnTo>
                  <a:pt x="3830066" y="1823847"/>
                </a:lnTo>
                <a:lnTo>
                  <a:pt x="3840988" y="1825752"/>
                </a:lnTo>
                <a:lnTo>
                  <a:pt x="3842639" y="1831339"/>
                </a:lnTo>
                <a:lnTo>
                  <a:pt x="3847720" y="1833399"/>
                </a:lnTo>
                <a:lnTo>
                  <a:pt x="3854529" y="1835721"/>
                </a:lnTo>
                <a:lnTo>
                  <a:pt x="3864409" y="1837947"/>
                </a:lnTo>
                <a:lnTo>
                  <a:pt x="3878707" y="1839722"/>
                </a:lnTo>
                <a:lnTo>
                  <a:pt x="3901245" y="1837828"/>
                </a:lnTo>
                <a:lnTo>
                  <a:pt x="3925855" y="1842865"/>
                </a:lnTo>
                <a:lnTo>
                  <a:pt x="3951751" y="1847187"/>
                </a:lnTo>
                <a:lnTo>
                  <a:pt x="3978148" y="1843151"/>
                </a:lnTo>
                <a:lnTo>
                  <a:pt x="3991816" y="1841482"/>
                </a:lnTo>
                <a:lnTo>
                  <a:pt x="4009770" y="1841706"/>
                </a:lnTo>
                <a:lnTo>
                  <a:pt x="4026582" y="1843954"/>
                </a:lnTo>
                <a:lnTo>
                  <a:pt x="4036822" y="1848358"/>
                </a:lnTo>
                <a:lnTo>
                  <a:pt x="4044950" y="1850136"/>
                </a:lnTo>
                <a:lnTo>
                  <a:pt x="4054602" y="1847850"/>
                </a:lnTo>
                <a:lnTo>
                  <a:pt x="4057777" y="1855597"/>
                </a:lnTo>
                <a:lnTo>
                  <a:pt x="4065516" y="1859111"/>
                </a:lnTo>
                <a:lnTo>
                  <a:pt x="4085994" y="1857900"/>
                </a:lnTo>
                <a:lnTo>
                  <a:pt x="4087876" y="1862201"/>
                </a:lnTo>
                <a:lnTo>
                  <a:pt x="4102459" y="1859944"/>
                </a:lnTo>
                <a:lnTo>
                  <a:pt x="4115482" y="1864534"/>
                </a:lnTo>
                <a:lnTo>
                  <a:pt x="4127720" y="1871862"/>
                </a:lnTo>
                <a:lnTo>
                  <a:pt x="4139946" y="1877822"/>
                </a:lnTo>
                <a:lnTo>
                  <a:pt x="4190365" y="1885314"/>
                </a:lnTo>
                <a:lnTo>
                  <a:pt x="4224274" y="1887347"/>
                </a:lnTo>
                <a:lnTo>
                  <a:pt x="4229100" y="1887220"/>
                </a:lnTo>
                <a:lnTo>
                  <a:pt x="4269994" y="1879853"/>
                </a:lnTo>
                <a:lnTo>
                  <a:pt x="4270883" y="1881377"/>
                </a:lnTo>
                <a:lnTo>
                  <a:pt x="4272153" y="1882902"/>
                </a:lnTo>
                <a:lnTo>
                  <a:pt x="4273677" y="1884172"/>
                </a:lnTo>
                <a:lnTo>
                  <a:pt x="4286377" y="1888871"/>
                </a:lnTo>
                <a:lnTo>
                  <a:pt x="4297426" y="1884045"/>
                </a:lnTo>
                <a:lnTo>
                  <a:pt x="4348734" y="1876298"/>
                </a:lnTo>
                <a:lnTo>
                  <a:pt x="4423791" y="1869948"/>
                </a:lnTo>
                <a:lnTo>
                  <a:pt x="4435221" y="1864995"/>
                </a:lnTo>
                <a:lnTo>
                  <a:pt x="4455320" y="1862915"/>
                </a:lnTo>
                <a:lnTo>
                  <a:pt x="4475527" y="1862359"/>
                </a:lnTo>
                <a:lnTo>
                  <a:pt x="4493996" y="1860423"/>
                </a:lnTo>
                <a:lnTo>
                  <a:pt x="4508881" y="1854200"/>
                </a:lnTo>
                <a:lnTo>
                  <a:pt x="4547489" y="1853184"/>
                </a:lnTo>
                <a:lnTo>
                  <a:pt x="4551680" y="1858010"/>
                </a:lnTo>
                <a:lnTo>
                  <a:pt x="4563110" y="1857121"/>
                </a:lnTo>
                <a:lnTo>
                  <a:pt x="4666234" y="1841373"/>
                </a:lnTo>
                <a:lnTo>
                  <a:pt x="4700666" y="1833145"/>
                </a:lnTo>
                <a:lnTo>
                  <a:pt x="4728241" y="1831086"/>
                </a:lnTo>
                <a:lnTo>
                  <a:pt x="4754245" y="1827121"/>
                </a:lnTo>
                <a:lnTo>
                  <a:pt x="4783963" y="1813178"/>
                </a:lnTo>
                <a:lnTo>
                  <a:pt x="4791025" y="1819338"/>
                </a:lnTo>
                <a:lnTo>
                  <a:pt x="4814649" y="1821592"/>
                </a:lnTo>
                <a:lnTo>
                  <a:pt x="4842488" y="1820751"/>
                </a:lnTo>
                <a:lnTo>
                  <a:pt x="4862195" y="1817624"/>
                </a:lnTo>
                <a:lnTo>
                  <a:pt x="4890797" y="1806035"/>
                </a:lnTo>
                <a:lnTo>
                  <a:pt x="4939855" y="1789112"/>
                </a:lnTo>
                <a:lnTo>
                  <a:pt x="4995104" y="1771618"/>
                </a:lnTo>
                <a:lnTo>
                  <a:pt x="5042281" y="1758314"/>
                </a:lnTo>
                <a:lnTo>
                  <a:pt x="5075926" y="1752224"/>
                </a:lnTo>
                <a:lnTo>
                  <a:pt x="5107701" y="1744170"/>
                </a:lnTo>
                <a:lnTo>
                  <a:pt x="5139310" y="1738901"/>
                </a:lnTo>
                <a:lnTo>
                  <a:pt x="5172456" y="1741170"/>
                </a:lnTo>
                <a:lnTo>
                  <a:pt x="5174742" y="1737487"/>
                </a:lnTo>
                <a:lnTo>
                  <a:pt x="5177790" y="1734312"/>
                </a:lnTo>
                <a:lnTo>
                  <a:pt x="5181473" y="1731645"/>
                </a:lnTo>
                <a:lnTo>
                  <a:pt x="5193284" y="1725295"/>
                </a:lnTo>
                <a:lnTo>
                  <a:pt x="5275453" y="1697863"/>
                </a:lnTo>
                <a:lnTo>
                  <a:pt x="5286121" y="1700149"/>
                </a:lnTo>
                <a:lnTo>
                  <a:pt x="5286333" y="1707481"/>
                </a:lnTo>
                <a:lnTo>
                  <a:pt x="5289534" y="1707943"/>
                </a:lnTo>
                <a:lnTo>
                  <a:pt x="5295568" y="1704667"/>
                </a:lnTo>
                <a:lnTo>
                  <a:pt x="5304282" y="1700784"/>
                </a:lnTo>
                <a:lnTo>
                  <a:pt x="5310056" y="1711319"/>
                </a:lnTo>
                <a:lnTo>
                  <a:pt x="5323332" y="1712388"/>
                </a:lnTo>
                <a:lnTo>
                  <a:pt x="5338607" y="1711053"/>
                </a:lnTo>
                <a:lnTo>
                  <a:pt x="5350383" y="1714373"/>
                </a:lnTo>
                <a:lnTo>
                  <a:pt x="5365495" y="1709118"/>
                </a:lnTo>
                <a:lnTo>
                  <a:pt x="5381371" y="1704339"/>
                </a:lnTo>
                <a:lnTo>
                  <a:pt x="5387848" y="1702815"/>
                </a:lnTo>
                <a:lnTo>
                  <a:pt x="5388102" y="1703070"/>
                </a:lnTo>
                <a:lnTo>
                  <a:pt x="5389626" y="1703197"/>
                </a:lnTo>
                <a:lnTo>
                  <a:pt x="5395087" y="1701927"/>
                </a:lnTo>
                <a:lnTo>
                  <a:pt x="5399659" y="1700149"/>
                </a:lnTo>
                <a:lnTo>
                  <a:pt x="5412105" y="1697227"/>
                </a:lnTo>
                <a:lnTo>
                  <a:pt x="5417058" y="1697609"/>
                </a:lnTo>
                <a:lnTo>
                  <a:pt x="5419725" y="1699895"/>
                </a:lnTo>
                <a:lnTo>
                  <a:pt x="5447030" y="1701291"/>
                </a:lnTo>
                <a:lnTo>
                  <a:pt x="5458632" y="1695888"/>
                </a:lnTo>
                <a:lnTo>
                  <a:pt x="5470032" y="1695592"/>
                </a:lnTo>
                <a:lnTo>
                  <a:pt x="5483838" y="1697130"/>
                </a:lnTo>
                <a:lnTo>
                  <a:pt x="5502656" y="1697227"/>
                </a:lnTo>
                <a:lnTo>
                  <a:pt x="5509331" y="1691836"/>
                </a:lnTo>
                <a:lnTo>
                  <a:pt x="5516721" y="1689528"/>
                </a:lnTo>
                <a:lnTo>
                  <a:pt x="5524730" y="1689673"/>
                </a:lnTo>
                <a:lnTo>
                  <a:pt x="5533263" y="1691639"/>
                </a:lnTo>
                <a:lnTo>
                  <a:pt x="5553009" y="1686581"/>
                </a:lnTo>
                <a:lnTo>
                  <a:pt x="5573791" y="1684131"/>
                </a:lnTo>
                <a:lnTo>
                  <a:pt x="5595645" y="1682513"/>
                </a:lnTo>
                <a:lnTo>
                  <a:pt x="5618607" y="1679955"/>
                </a:lnTo>
                <a:lnTo>
                  <a:pt x="5639498" y="1672314"/>
                </a:lnTo>
                <a:lnTo>
                  <a:pt x="5660104" y="1671208"/>
                </a:lnTo>
                <a:lnTo>
                  <a:pt x="5681614" y="1672222"/>
                </a:lnTo>
                <a:lnTo>
                  <a:pt x="5705221" y="1670939"/>
                </a:lnTo>
                <a:lnTo>
                  <a:pt x="5770753" y="1676527"/>
                </a:lnTo>
                <a:lnTo>
                  <a:pt x="5774563" y="1673987"/>
                </a:lnTo>
                <a:lnTo>
                  <a:pt x="5777357" y="1672463"/>
                </a:lnTo>
                <a:lnTo>
                  <a:pt x="5780913" y="1671574"/>
                </a:lnTo>
                <a:lnTo>
                  <a:pt x="5781294" y="1671701"/>
                </a:lnTo>
                <a:lnTo>
                  <a:pt x="5787009" y="1669161"/>
                </a:lnTo>
                <a:lnTo>
                  <a:pt x="5800772" y="1661683"/>
                </a:lnTo>
                <a:lnTo>
                  <a:pt x="5813679" y="1653921"/>
                </a:lnTo>
                <a:lnTo>
                  <a:pt x="5826545" y="1654863"/>
                </a:lnTo>
                <a:lnTo>
                  <a:pt x="5841079" y="1650793"/>
                </a:lnTo>
                <a:lnTo>
                  <a:pt x="5854612" y="1649366"/>
                </a:lnTo>
                <a:lnTo>
                  <a:pt x="5864479" y="1658239"/>
                </a:lnTo>
                <a:lnTo>
                  <a:pt x="5871565" y="1652944"/>
                </a:lnTo>
                <a:lnTo>
                  <a:pt x="5876210" y="1648745"/>
                </a:lnTo>
                <a:lnTo>
                  <a:pt x="5879498" y="1648594"/>
                </a:lnTo>
                <a:lnTo>
                  <a:pt x="5882513" y="1655445"/>
                </a:lnTo>
                <a:lnTo>
                  <a:pt x="5891234" y="1652363"/>
                </a:lnTo>
                <a:lnTo>
                  <a:pt x="5919470" y="1641093"/>
                </a:lnTo>
                <a:lnTo>
                  <a:pt x="5923915" y="1640713"/>
                </a:lnTo>
                <a:lnTo>
                  <a:pt x="5939155" y="1629155"/>
                </a:lnTo>
                <a:lnTo>
                  <a:pt x="5962142" y="1614551"/>
                </a:lnTo>
                <a:lnTo>
                  <a:pt x="5964301" y="1614677"/>
                </a:lnTo>
                <a:lnTo>
                  <a:pt x="5973318" y="1606550"/>
                </a:lnTo>
                <a:lnTo>
                  <a:pt x="5975858" y="1603375"/>
                </a:lnTo>
                <a:lnTo>
                  <a:pt x="5977763" y="1599818"/>
                </a:lnTo>
                <a:lnTo>
                  <a:pt x="5978525" y="1595881"/>
                </a:lnTo>
                <a:lnTo>
                  <a:pt x="6012126" y="1591950"/>
                </a:lnTo>
                <a:lnTo>
                  <a:pt x="6041215" y="1581197"/>
                </a:lnTo>
                <a:lnTo>
                  <a:pt x="6069375" y="1567753"/>
                </a:lnTo>
                <a:lnTo>
                  <a:pt x="6100191" y="1555750"/>
                </a:lnTo>
                <a:lnTo>
                  <a:pt x="6128664" y="1541402"/>
                </a:lnTo>
                <a:lnTo>
                  <a:pt x="6167324" y="1519424"/>
                </a:lnTo>
                <a:lnTo>
                  <a:pt x="6187440" y="1509649"/>
                </a:lnTo>
                <a:lnTo>
                  <a:pt x="6201689" y="1494964"/>
                </a:lnTo>
                <a:lnTo>
                  <a:pt x="6235571" y="1451213"/>
                </a:lnTo>
                <a:lnTo>
                  <a:pt x="6241034" y="1447673"/>
                </a:lnTo>
                <a:lnTo>
                  <a:pt x="6279227" y="1430412"/>
                </a:lnTo>
                <a:lnTo>
                  <a:pt x="6335029" y="1424940"/>
                </a:lnTo>
                <a:lnTo>
                  <a:pt x="6393142" y="1420991"/>
                </a:lnTo>
                <a:lnTo>
                  <a:pt x="6438265" y="1408302"/>
                </a:lnTo>
                <a:lnTo>
                  <a:pt x="6458071" y="1412168"/>
                </a:lnTo>
                <a:lnTo>
                  <a:pt x="6464220" y="1409890"/>
                </a:lnTo>
                <a:lnTo>
                  <a:pt x="6468536" y="1404373"/>
                </a:lnTo>
                <a:lnTo>
                  <a:pt x="6482842" y="1398524"/>
                </a:lnTo>
                <a:lnTo>
                  <a:pt x="6480653" y="1391054"/>
                </a:lnTo>
                <a:lnTo>
                  <a:pt x="6494478" y="1388681"/>
                </a:lnTo>
                <a:lnTo>
                  <a:pt x="6509756" y="1385165"/>
                </a:lnTo>
                <a:lnTo>
                  <a:pt x="6511925" y="1374266"/>
                </a:lnTo>
                <a:lnTo>
                  <a:pt x="6533769" y="1374521"/>
                </a:lnTo>
                <a:lnTo>
                  <a:pt x="6544691" y="1371600"/>
                </a:lnTo>
                <a:lnTo>
                  <a:pt x="6550786" y="1375283"/>
                </a:lnTo>
                <a:lnTo>
                  <a:pt x="6569202" y="1374139"/>
                </a:lnTo>
                <a:lnTo>
                  <a:pt x="6575679" y="1372997"/>
                </a:lnTo>
                <a:lnTo>
                  <a:pt x="6582029" y="1370838"/>
                </a:lnTo>
                <a:lnTo>
                  <a:pt x="6588379" y="1367281"/>
                </a:lnTo>
                <a:lnTo>
                  <a:pt x="6605982" y="1356639"/>
                </a:lnTo>
                <a:lnTo>
                  <a:pt x="6631098" y="1350629"/>
                </a:lnTo>
                <a:lnTo>
                  <a:pt x="6656762" y="1343546"/>
                </a:lnTo>
                <a:lnTo>
                  <a:pt x="6676008" y="1329689"/>
                </a:lnTo>
                <a:lnTo>
                  <a:pt x="6686252" y="1322881"/>
                </a:lnTo>
                <a:lnTo>
                  <a:pt x="6701758" y="1315799"/>
                </a:lnTo>
                <a:lnTo>
                  <a:pt x="6717978" y="1310741"/>
                </a:lnTo>
                <a:lnTo>
                  <a:pt x="6730365" y="1310004"/>
                </a:lnTo>
                <a:lnTo>
                  <a:pt x="6741858" y="1306131"/>
                </a:lnTo>
                <a:lnTo>
                  <a:pt x="6747652" y="1305361"/>
                </a:lnTo>
                <a:lnTo>
                  <a:pt x="6754114" y="1307211"/>
                </a:lnTo>
                <a:lnTo>
                  <a:pt x="6763527" y="1306833"/>
                </a:lnTo>
                <a:lnTo>
                  <a:pt x="6779974" y="1297602"/>
                </a:lnTo>
                <a:lnTo>
                  <a:pt x="6785102" y="1300226"/>
                </a:lnTo>
                <a:lnTo>
                  <a:pt x="6795694" y="1292514"/>
                </a:lnTo>
                <a:lnTo>
                  <a:pt x="6810597" y="1290827"/>
                </a:lnTo>
                <a:lnTo>
                  <a:pt x="6827071" y="1291617"/>
                </a:lnTo>
                <a:lnTo>
                  <a:pt x="6842379" y="1291336"/>
                </a:lnTo>
                <a:lnTo>
                  <a:pt x="6851642" y="1284301"/>
                </a:lnTo>
                <a:lnTo>
                  <a:pt x="6868382" y="1281636"/>
                </a:lnTo>
                <a:lnTo>
                  <a:pt x="6890313" y="1279280"/>
                </a:lnTo>
                <a:lnTo>
                  <a:pt x="6915150" y="1273175"/>
                </a:lnTo>
                <a:lnTo>
                  <a:pt x="6921736" y="1264820"/>
                </a:lnTo>
                <a:lnTo>
                  <a:pt x="6931167" y="1260062"/>
                </a:lnTo>
                <a:lnTo>
                  <a:pt x="6942528" y="1253636"/>
                </a:lnTo>
                <a:lnTo>
                  <a:pt x="6954901" y="1240281"/>
                </a:lnTo>
                <a:lnTo>
                  <a:pt x="6956933" y="1241171"/>
                </a:lnTo>
                <a:lnTo>
                  <a:pt x="6959219" y="1241805"/>
                </a:lnTo>
                <a:lnTo>
                  <a:pt x="6961632" y="1242187"/>
                </a:lnTo>
                <a:lnTo>
                  <a:pt x="6972145" y="1242500"/>
                </a:lnTo>
                <a:lnTo>
                  <a:pt x="6982015" y="1240123"/>
                </a:lnTo>
                <a:lnTo>
                  <a:pt x="6990171" y="1235507"/>
                </a:lnTo>
                <a:lnTo>
                  <a:pt x="6995541" y="1229105"/>
                </a:lnTo>
                <a:lnTo>
                  <a:pt x="7019202" y="1205674"/>
                </a:lnTo>
                <a:lnTo>
                  <a:pt x="7045198" y="1187767"/>
                </a:lnTo>
                <a:lnTo>
                  <a:pt x="7072050" y="1173099"/>
                </a:lnTo>
                <a:lnTo>
                  <a:pt x="7098283" y="1159383"/>
                </a:lnTo>
                <a:lnTo>
                  <a:pt x="7119971" y="1152939"/>
                </a:lnTo>
                <a:lnTo>
                  <a:pt x="7131859" y="1154318"/>
                </a:lnTo>
                <a:lnTo>
                  <a:pt x="7143628" y="1152007"/>
                </a:lnTo>
                <a:lnTo>
                  <a:pt x="7164958" y="1134490"/>
                </a:lnTo>
                <a:lnTo>
                  <a:pt x="7172404" y="1137019"/>
                </a:lnTo>
                <a:lnTo>
                  <a:pt x="7178897" y="1136904"/>
                </a:lnTo>
                <a:lnTo>
                  <a:pt x="7184961" y="1134312"/>
                </a:lnTo>
                <a:lnTo>
                  <a:pt x="7191121" y="1129411"/>
                </a:lnTo>
                <a:lnTo>
                  <a:pt x="7204594" y="1127168"/>
                </a:lnTo>
                <a:lnTo>
                  <a:pt x="7215854" y="1129188"/>
                </a:lnTo>
                <a:lnTo>
                  <a:pt x="7225732" y="1129160"/>
                </a:lnTo>
                <a:lnTo>
                  <a:pt x="7235063" y="1120775"/>
                </a:lnTo>
                <a:lnTo>
                  <a:pt x="7252025" y="1115740"/>
                </a:lnTo>
                <a:lnTo>
                  <a:pt x="7291427" y="1103004"/>
                </a:lnTo>
                <a:lnTo>
                  <a:pt x="7307960" y="1098041"/>
                </a:lnTo>
                <a:lnTo>
                  <a:pt x="7318218" y="1091364"/>
                </a:lnTo>
                <a:lnTo>
                  <a:pt x="7323248" y="1084818"/>
                </a:lnTo>
                <a:lnTo>
                  <a:pt x="7330445" y="1082915"/>
                </a:lnTo>
                <a:lnTo>
                  <a:pt x="7347204" y="1090167"/>
                </a:lnTo>
                <a:lnTo>
                  <a:pt x="7359130" y="1083504"/>
                </a:lnTo>
                <a:lnTo>
                  <a:pt x="7371556" y="1081913"/>
                </a:lnTo>
                <a:lnTo>
                  <a:pt x="7386887" y="1081845"/>
                </a:lnTo>
                <a:lnTo>
                  <a:pt x="7407529" y="1079753"/>
                </a:lnTo>
                <a:lnTo>
                  <a:pt x="7415276" y="1074547"/>
                </a:lnTo>
                <a:lnTo>
                  <a:pt x="7452106" y="1084579"/>
                </a:lnTo>
                <a:lnTo>
                  <a:pt x="7473742" y="1071627"/>
                </a:lnTo>
                <a:lnTo>
                  <a:pt x="7483254" y="1072426"/>
                </a:lnTo>
                <a:lnTo>
                  <a:pt x="7491955" y="1078115"/>
                </a:lnTo>
                <a:lnTo>
                  <a:pt x="7511159" y="1079829"/>
                </a:lnTo>
                <a:lnTo>
                  <a:pt x="7552182" y="1068704"/>
                </a:lnTo>
                <a:lnTo>
                  <a:pt x="7555992" y="1063752"/>
                </a:lnTo>
                <a:lnTo>
                  <a:pt x="7569327" y="1064005"/>
                </a:lnTo>
                <a:lnTo>
                  <a:pt x="7570343" y="1069086"/>
                </a:lnTo>
                <a:lnTo>
                  <a:pt x="7580884" y="1060672"/>
                </a:lnTo>
                <a:lnTo>
                  <a:pt x="7586487" y="1057977"/>
                </a:lnTo>
                <a:lnTo>
                  <a:pt x="7624798" y="1049353"/>
                </a:lnTo>
                <a:lnTo>
                  <a:pt x="7663053" y="1028953"/>
                </a:lnTo>
                <a:lnTo>
                  <a:pt x="7671816" y="1033399"/>
                </a:lnTo>
                <a:lnTo>
                  <a:pt x="7677404" y="1035430"/>
                </a:lnTo>
                <a:lnTo>
                  <a:pt x="7683627" y="1035938"/>
                </a:lnTo>
                <a:lnTo>
                  <a:pt x="7690484" y="1033145"/>
                </a:lnTo>
                <a:lnTo>
                  <a:pt x="7708082" y="1021659"/>
                </a:lnTo>
                <a:lnTo>
                  <a:pt x="7716488" y="1024318"/>
                </a:lnTo>
                <a:lnTo>
                  <a:pt x="7730847" y="1027072"/>
                </a:lnTo>
                <a:lnTo>
                  <a:pt x="7766304" y="1015873"/>
                </a:lnTo>
                <a:lnTo>
                  <a:pt x="7768590" y="1011936"/>
                </a:lnTo>
                <a:lnTo>
                  <a:pt x="7779004" y="1011427"/>
                </a:lnTo>
                <a:lnTo>
                  <a:pt x="7780401" y="1015111"/>
                </a:lnTo>
                <a:lnTo>
                  <a:pt x="7784210" y="1012443"/>
                </a:lnTo>
                <a:lnTo>
                  <a:pt x="7790688" y="1002284"/>
                </a:lnTo>
                <a:lnTo>
                  <a:pt x="7795386" y="1007237"/>
                </a:lnTo>
                <a:lnTo>
                  <a:pt x="7812359" y="1001035"/>
                </a:lnTo>
                <a:lnTo>
                  <a:pt x="7828105" y="993536"/>
                </a:lnTo>
                <a:lnTo>
                  <a:pt x="7842446" y="984823"/>
                </a:lnTo>
                <a:lnTo>
                  <a:pt x="7855204" y="974978"/>
                </a:lnTo>
                <a:lnTo>
                  <a:pt x="7870104" y="972230"/>
                </a:lnTo>
                <a:lnTo>
                  <a:pt x="7878397" y="968708"/>
                </a:lnTo>
                <a:lnTo>
                  <a:pt x="7882046" y="964638"/>
                </a:lnTo>
                <a:lnTo>
                  <a:pt x="7883017" y="960247"/>
                </a:lnTo>
                <a:lnTo>
                  <a:pt x="7888985" y="957579"/>
                </a:lnTo>
                <a:lnTo>
                  <a:pt x="7886573" y="960627"/>
                </a:lnTo>
                <a:lnTo>
                  <a:pt x="7891399" y="958976"/>
                </a:lnTo>
                <a:lnTo>
                  <a:pt x="7897125" y="955647"/>
                </a:lnTo>
                <a:lnTo>
                  <a:pt x="7912151" y="946082"/>
                </a:lnTo>
                <a:lnTo>
                  <a:pt x="7918450" y="942466"/>
                </a:lnTo>
                <a:lnTo>
                  <a:pt x="7932928" y="938656"/>
                </a:lnTo>
                <a:lnTo>
                  <a:pt x="7990274" y="918190"/>
                </a:lnTo>
                <a:lnTo>
                  <a:pt x="8006080" y="913129"/>
                </a:lnTo>
                <a:lnTo>
                  <a:pt x="8014081" y="916686"/>
                </a:lnTo>
                <a:lnTo>
                  <a:pt x="8020050" y="916304"/>
                </a:lnTo>
                <a:lnTo>
                  <a:pt x="8025003" y="913638"/>
                </a:lnTo>
                <a:lnTo>
                  <a:pt x="8070977" y="880745"/>
                </a:lnTo>
                <a:lnTo>
                  <a:pt x="8075168" y="886205"/>
                </a:lnTo>
                <a:lnTo>
                  <a:pt x="8077200" y="882268"/>
                </a:lnTo>
                <a:lnTo>
                  <a:pt x="8081264" y="875791"/>
                </a:lnTo>
                <a:lnTo>
                  <a:pt x="8084947" y="872616"/>
                </a:lnTo>
                <a:lnTo>
                  <a:pt x="8098408" y="882903"/>
                </a:lnTo>
                <a:lnTo>
                  <a:pt x="8122539" y="885063"/>
                </a:lnTo>
                <a:lnTo>
                  <a:pt x="8132699" y="876553"/>
                </a:lnTo>
                <a:lnTo>
                  <a:pt x="8200644" y="834009"/>
                </a:lnTo>
                <a:lnTo>
                  <a:pt x="8221853" y="821309"/>
                </a:lnTo>
                <a:lnTo>
                  <a:pt x="8231755" y="810781"/>
                </a:lnTo>
                <a:lnTo>
                  <a:pt x="8247348" y="809767"/>
                </a:lnTo>
                <a:lnTo>
                  <a:pt x="8261179" y="808396"/>
                </a:lnTo>
                <a:lnTo>
                  <a:pt x="8265795" y="796798"/>
                </a:lnTo>
                <a:lnTo>
                  <a:pt x="8292256" y="800830"/>
                </a:lnTo>
                <a:lnTo>
                  <a:pt x="8332898" y="793051"/>
                </a:lnTo>
                <a:lnTo>
                  <a:pt x="8375326" y="782224"/>
                </a:lnTo>
                <a:lnTo>
                  <a:pt x="8407146" y="777113"/>
                </a:lnTo>
                <a:lnTo>
                  <a:pt x="8417274" y="772560"/>
                </a:lnTo>
                <a:lnTo>
                  <a:pt x="8436546" y="774795"/>
                </a:lnTo>
                <a:lnTo>
                  <a:pt x="8457438" y="780506"/>
                </a:lnTo>
                <a:lnTo>
                  <a:pt x="8472424" y="786384"/>
                </a:lnTo>
                <a:lnTo>
                  <a:pt x="8536543" y="785598"/>
                </a:lnTo>
                <a:lnTo>
                  <a:pt x="8586089" y="778287"/>
                </a:lnTo>
                <a:lnTo>
                  <a:pt x="8622585" y="771310"/>
                </a:lnTo>
                <a:lnTo>
                  <a:pt x="8647557" y="771525"/>
                </a:lnTo>
                <a:lnTo>
                  <a:pt x="8692877" y="774491"/>
                </a:lnTo>
                <a:lnTo>
                  <a:pt x="8743971" y="780475"/>
                </a:lnTo>
                <a:lnTo>
                  <a:pt x="8795607" y="787161"/>
                </a:lnTo>
                <a:lnTo>
                  <a:pt x="8842555" y="792231"/>
                </a:lnTo>
                <a:lnTo>
                  <a:pt x="8879586" y="793368"/>
                </a:lnTo>
                <a:lnTo>
                  <a:pt x="8890577" y="786489"/>
                </a:lnTo>
                <a:lnTo>
                  <a:pt x="8910177" y="787003"/>
                </a:lnTo>
                <a:lnTo>
                  <a:pt x="8928038" y="785778"/>
                </a:lnTo>
                <a:lnTo>
                  <a:pt x="8933815" y="773684"/>
                </a:lnTo>
                <a:lnTo>
                  <a:pt x="8938877" y="767506"/>
                </a:lnTo>
                <a:lnTo>
                  <a:pt x="8945546" y="765603"/>
                </a:lnTo>
                <a:lnTo>
                  <a:pt x="8952478" y="767772"/>
                </a:lnTo>
                <a:lnTo>
                  <a:pt x="8958326" y="773811"/>
                </a:lnTo>
                <a:lnTo>
                  <a:pt x="8969035" y="771163"/>
                </a:lnTo>
                <a:lnTo>
                  <a:pt x="8978566" y="768159"/>
                </a:lnTo>
                <a:lnTo>
                  <a:pt x="8988169" y="768774"/>
                </a:lnTo>
                <a:lnTo>
                  <a:pt x="8999093" y="776986"/>
                </a:lnTo>
                <a:lnTo>
                  <a:pt x="9028176" y="770681"/>
                </a:lnTo>
                <a:lnTo>
                  <a:pt x="9072594" y="760460"/>
                </a:lnTo>
                <a:lnTo>
                  <a:pt x="9116393" y="755644"/>
                </a:lnTo>
                <a:lnTo>
                  <a:pt x="9143619" y="765555"/>
                </a:lnTo>
                <a:lnTo>
                  <a:pt x="9179784" y="760329"/>
                </a:lnTo>
                <a:lnTo>
                  <a:pt x="9196816" y="761841"/>
                </a:lnTo>
                <a:lnTo>
                  <a:pt x="9209252" y="765020"/>
                </a:lnTo>
                <a:lnTo>
                  <a:pt x="9231630" y="764793"/>
                </a:lnTo>
                <a:lnTo>
                  <a:pt x="9283453" y="750200"/>
                </a:lnTo>
                <a:lnTo>
                  <a:pt x="9326657" y="753205"/>
                </a:lnTo>
                <a:lnTo>
                  <a:pt x="9362289" y="761686"/>
                </a:lnTo>
                <a:lnTo>
                  <a:pt x="9391396" y="763524"/>
                </a:lnTo>
                <a:lnTo>
                  <a:pt x="9441011" y="774620"/>
                </a:lnTo>
                <a:lnTo>
                  <a:pt x="9481042" y="773429"/>
                </a:lnTo>
                <a:lnTo>
                  <a:pt x="9518001" y="767381"/>
                </a:lnTo>
                <a:lnTo>
                  <a:pt x="9558401" y="763904"/>
                </a:lnTo>
                <a:lnTo>
                  <a:pt x="9576488" y="763680"/>
                </a:lnTo>
                <a:lnTo>
                  <a:pt x="9592611" y="768969"/>
                </a:lnTo>
                <a:lnTo>
                  <a:pt x="9610139" y="772138"/>
                </a:lnTo>
                <a:lnTo>
                  <a:pt x="9632442" y="765555"/>
                </a:lnTo>
                <a:lnTo>
                  <a:pt x="9655744" y="779791"/>
                </a:lnTo>
                <a:lnTo>
                  <a:pt x="9688083" y="784098"/>
                </a:lnTo>
                <a:lnTo>
                  <a:pt x="9719970" y="784308"/>
                </a:lnTo>
                <a:lnTo>
                  <a:pt x="9741916" y="786256"/>
                </a:lnTo>
                <a:lnTo>
                  <a:pt x="9760656" y="785826"/>
                </a:lnTo>
                <a:lnTo>
                  <a:pt x="9778873" y="776049"/>
                </a:lnTo>
                <a:lnTo>
                  <a:pt x="9800994" y="761914"/>
                </a:lnTo>
                <a:lnTo>
                  <a:pt x="9831451" y="748411"/>
                </a:lnTo>
                <a:lnTo>
                  <a:pt x="9859246" y="752270"/>
                </a:lnTo>
                <a:lnTo>
                  <a:pt x="9901697" y="753189"/>
                </a:lnTo>
                <a:lnTo>
                  <a:pt x="9941411" y="756036"/>
                </a:lnTo>
                <a:lnTo>
                  <a:pt x="9960991" y="765683"/>
                </a:lnTo>
                <a:lnTo>
                  <a:pt x="9979473" y="773285"/>
                </a:lnTo>
                <a:lnTo>
                  <a:pt x="10001599" y="776398"/>
                </a:lnTo>
                <a:lnTo>
                  <a:pt x="10025677" y="777488"/>
                </a:lnTo>
                <a:lnTo>
                  <a:pt x="10050018" y="779017"/>
                </a:lnTo>
                <a:lnTo>
                  <a:pt x="10052431" y="782065"/>
                </a:lnTo>
                <a:lnTo>
                  <a:pt x="10059162" y="780034"/>
                </a:lnTo>
                <a:lnTo>
                  <a:pt x="10068052" y="775335"/>
                </a:lnTo>
                <a:lnTo>
                  <a:pt x="10080625" y="767334"/>
                </a:lnTo>
                <a:lnTo>
                  <a:pt x="10080625" y="0"/>
                </a:lnTo>
                <a:close/>
              </a:path>
            </a:pathLst>
          </a:custGeom>
          <a:solidFill>
            <a:srgbClr val="82766A">
              <a:alpha val="14901"/>
            </a:srgbClr>
          </a:solidFill>
        </p:spPr>
        <p:txBody>
          <a:bodyPr wrap="square" lIns="0" tIns="0" rIns="0" bIns="0" rtlCol="0"/>
          <a:lstStyle/>
          <a:p>
            <a:endParaRPr dirty="0"/>
          </a:p>
        </p:txBody>
      </p:sp>
    </p:spTree>
    <p:extLst>
      <p:ext uri="{BB962C8B-B14F-4D97-AF65-F5344CB8AC3E}">
        <p14:creationId xmlns:p14="http://schemas.microsoft.com/office/powerpoint/2010/main" val="1954359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xmlns="" id="{9DB57390-04F8-FD86-BA9A-ADBE05F9F1F7}"/>
              </a:ext>
            </a:extLst>
          </p:cNvPr>
          <p:cNvSpPr/>
          <p:nvPr/>
        </p:nvSpPr>
        <p:spPr>
          <a:xfrm>
            <a:off x="1464945" y="0"/>
            <a:ext cx="8618855" cy="6215380"/>
          </a:xfrm>
          <a:custGeom>
            <a:avLst/>
            <a:gdLst/>
            <a:ahLst/>
            <a:cxnLst/>
            <a:rect l="l" t="t" r="r" b="b"/>
            <a:pathLst>
              <a:path w="8618855" h="6215380">
                <a:moveTo>
                  <a:pt x="8618728" y="0"/>
                </a:moveTo>
                <a:lnTo>
                  <a:pt x="2888106" y="0"/>
                </a:lnTo>
                <a:lnTo>
                  <a:pt x="2848662" y="8800"/>
                </a:lnTo>
                <a:lnTo>
                  <a:pt x="2808042" y="20813"/>
                </a:lnTo>
                <a:lnTo>
                  <a:pt x="2766683" y="40288"/>
                </a:lnTo>
                <a:lnTo>
                  <a:pt x="2725026" y="71473"/>
                </a:lnTo>
                <a:lnTo>
                  <a:pt x="2683510" y="118618"/>
                </a:lnTo>
                <a:lnTo>
                  <a:pt x="2731102" y="126457"/>
                </a:lnTo>
                <a:lnTo>
                  <a:pt x="2778516" y="132250"/>
                </a:lnTo>
                <a:lnTo>
                  <a:pt x="2825738" y="136325"/>
                </a:lnTo>
                <a:lnTo>
                  <a:pt x="2872751" y="139008"/>
                </a:lnTo>
                <a:lnTo>
                  <a:pt x="2919542" y="140626"/>
                </a:lnTo>
                <a:lnTo>
                  <a:pt x="2966096" y="141507"/>
                </a:lnTo>
                <a:lnTo>
                  <a:pt x="3058434" y="142363"/>
                </a:lnTo>
                <a:lnTo>
                  <a:pt x="3104188" y="142992"/>
                </a:lnTo>
                <a:lnTo>
                  <a:pt x="3149647" y="144191"/>
                </a:lnTo>
                <a:lnTo>
                  <a:pt x="3194796" y="146288"/>
                </a:lnTo>
                <a:lnTo>
                  <a:pt x="3239619" y="149608"/>
                </a:lnTo>
                <a:lnTo>
                  <a:pt x="3284102" y="154480"/>
                </a:lnTo>
                <a:lnTo>
                  <a:pt x="3328232" y="161229"/>
                </a:lnTo>
                <a:lnTo>
                  <a:pt x="3371991" y="170184"/>
                </a:lnTo>
                <a:lnTo>
                  <a:pt x="3415368" y="181671"/>
                </a:lnTo>
                <a:lnTo>
                  <a:pt x="3458345" y="196016"/>
                </a:lnTo>
                <a:lnTo>
                  <a:pt x="3500910" y="213547"/>
                </a:lnTo>
                <a:lnTo>
                  <a:pt x="3543047" y="234592"/>
                </a:lnTo>
                <a:lnTo>
                  <a:pt x="3584741" y="259476"/>
                </a:lnTo>
                <a:lnTo>
                  <a:pt x="3625978" y="288527"/>
                </a:lnTo>
                <a:lnTo>
                  <a:pt x="3666743" y="322072"/>
                </a:lnTo>
                <a:lnTo>
                  <a:pt x="3625207" y="364260"/>
                </a:lnTo>
                <a:lnTo>
                  <a:pt x="3582646" y="393828"/>
                </a:lnTo>
                <a:lnTo>
                  <a:pt x="3539263" y="413304"/>
                </a:lnTo>
                <a:lnTo>
                  <a:pt x="3495262" y="425211"/>
                </a:lnTo>
                <a:lnTo>
                  <a:pt x="3450844" y="432077"/>
                </a:lnTo>
                <a:lnTo>
                  <a:pt x="3361566" y="440783"/>
                </a:lnTo>
                <a:lnTo>
                  <a:pt x="3317113" y="447675"/>
                </a:lnTo>
                <a:lnTo>
                  <a:pt x="3264937" y="458906"/>
                </a:lnTo>
                <a:lnTo>
                  <a:pt x="3213136" y="471715"/>
                </a:lnTo>
                <a:lnTo>
                  <a:pt x="3161558" y="485470"/>
                </a:lnTo>
                <a:lnTo>
                  <a:pt x="3110048" y="499541"/>
                </a:lnTo>
                <a:lnTo>
                  <a:pt x="3058455" y="513296"/>
                </a:lnTo>
                <a:lnTo>
                  <a:pt x="3006623" y="526105"/>
                </a:lnTo>
                <a:lnTo>
                  <a:pt x="2954401" y="537336"/>
                </a:lnTo>
                <a:lnTo>
                  <a:pt x="2905246" y="547544"/>
                </a:lnTo>
                <a:lnTo>
                  <a:pt x="2856083" y="556063"/>
                </a:lnTo>
                <a:lnTo>
                  <a:pt x="2806913" y="563454"/>
                </a:lnTo>
                <a:lnTo>
                  <a:pt x="2708569" y="577095"/>
                </a:lnTo>
                <a:lnTo>
                  <a:pt x="2659399" y="584467"/>
                </a:lnTo>
                <a:lnTo>
                  <a:pt x="2610236" y="592956"/>
                </a:lnTo>
                <a:lnTo>
                  <a:pt x="2561081" y="603123"/>
                </a:lnTo>
                <a:lnTo>
                  <a:pt x="2524344" y="609035"/>
                </a:lnTo>
                <a:lnTo>
                  <a:pt x="2486921" y="612185"/>
                </a:lnTo>
                <a:lnTo>
                  <a:pt x="2448776" y="614689"/>
                </a:lnTo>
                <a:lnTo>
                  <a:pt x="2409872" y="618667"/>
                </a:lnTo>
                <a:lnTo>
                  <a:pt x="2370172" y="626238"/>
                </a:lnTo>
                <a:lnTo>
                  <a:pt x="2329640" y="639520"/>
                </a:lnTo>
                <a:lnTo>
                  <a:pt x="2288240" y="660632"/>
                </a:lnTo>
                <a:lnTo>
                  <a:pt x="2245935" y="691693"/>
                </a:lnTo>
                <a:lnTo>
                  <a:pt x="2202688" y="734822"/>
                </a:lnTo>
                <a:lnTo>
                  <a:pt x="2250984" y="749024"/>
                </a:lnTo>
                <a:lnTo>
                  <a:pt x="2298863" y="759592"/>
                </a:lnTo>
                <a:lnTo>
                  <a:pt x="2346367" y="766928"/>
                </a:lnTo>
                <a:lnTo>
                  <a:pt x="2393538" y="771438"/>
                </a:lnTo>
                <a:lnTo>
                  <a:pt x="2440420" y="773525"/>
                </a:lnTo>
                <a:lnTo>
                  <a:pt x="2487054" y="773592"/>
                </a:lnTo>
                <a:lnTo>
                  <a:pt x="2533486" y="772044"/>
                </a:lnTo>
                <a:lnTo>
                  <a:pt x="2579756" y="769284"/>
                </a:lnTo>
                <a:lnTo>
                  <a:pt x="2625908" y="765717"/>
                </a:lnTo>
                <a:lnTo>
                  <a:pt x="2718029" y="757774"/>
                </a:lnTo>
                <a:lnTo>
                  <a:pt x="2764083" y="754207"/>
                </a:lnTo>
                <a:lnTo>
                  <a:pt x="2810192" y="751447"/>
                </a:lnTo>
                <a:lnTo>
                  <a:pt x="2856396" y="749899"/>
                </a:lnTo>
                <a:lnTo>
                  <a:pt x="2902739" y="749966"/>
                </a:lnTo>
                <a:lnTo>
                  <a:pt x="2949265" y="752053"/>
                </a:lnTo>
                <a:lnTo>
                  <a:pt x="2996015" y="756563"/>
                </a:lnTo>
                <a:lnTo>
                  <a:pt x="3043033" y="763899"/>
                </a:lnTo>
                <a:lnTo>
                  <a:pt x="3090361" y="774467"/>
                </a:lnTo>
                <a:lnTo>
                  <a:pt x="3138042" y="788670"/>
                </a:lnTo>
                <a:lnTo>
                  <a:pt x="3082676" y="813804"/>
                </a:lnTo>
                <a:lnTo>
                  <a:pt x="3029249" y="832664"/>
                </a:lnTo>
                <a:lnTo>
                  <a:pt x="2977605" y="846506"/>
                </a:lnTo>
                <a:lnTo>
                  <a:pt x="2927588" y="856585"/>
                </a:lnTo>
                <a:lnTo>
                  <a:pt x="2879042" y="864155"/>
                </a:lnTo>
                <a:lnTo>
                  <a:pt x="2785736" y="876790"/>
                </a:lnTo>
                <a:lnTo>
                  <a:pt x="2740665" y="884365"/>
                </a:lnTo>
                <a:lnTo>
                  <a:pt x="2696439" y="894451"/>
                </a:lnTo>
                <a:lnTo>
                  <a:pt x="2652903" y="908303"/>
                </a:lnTo>
                <a:lnTo>
                  <a:pt x="2612835" y="921383"/>
                </a:lnTo>
                <a:lnTo>
                  <a:pt x="2571643" y="929652"/>
                </a:lnTo>
                <a:lnTo>
                  <a:pt x="2529773" y="935119"/>
                </a:lnTo>
                <a:lnTo>
                  <a:pt x="2487670" y="939795"/>
                </a:lnTo>
                <a:lnTo>
                  <a:pt x="2445781" y="945689"/>
                </a:lnTo>
                <a:lnTo>
                  <a:pt x="2404551" y="954810"/>
                </a:lnTo>
                <a:lnTo>
                  <a:pt x="2364426" y="969167"/>
                </a:lnTo>
                <a:lnTo>
                  <a:pt x="2325852" y="990770"/>
                </a:lnTo>
                <a:lnTo>
                  <a:pt x="2289274" y="1021629"/>
                </a:lnTo>
                <a:lnTo>
                  <a:pt x="2255139" y="1063752"/>
                </a:lnTo>
                <a:lnTo>
                  <a:pt x="2219227" y="1111087"/>
                </a:lnTo>
                <a:lnTo>
                  <a:pt x="2182480" y="1145538"/>
                </a:lnTo>
                <a:lnTo>
                  <a:pt x="2144591" y="1167421"/>
                </a:lnTo>
                <a:lnTo>
                  <a:pt x="2105253" y="1177055"/>
                </a:lnTo>
                <a:lnTo>
                  <a:pt x="2064161" y="1174756"/>
                </a:lnTo>
                <a:lnTo>
                  <a:pt x="2021007" y="1160843"/>
                </a:lnTo>
                <a:lnTo>
                  <a:pt x="1933797" y="1112419"/>
                </a:lnTo>
                <a:lnTo>
                  <a:pt x="1891342" y="1098851"/>
                </a:lnTo>
                <a:lnTo>
                  <a:pt x="1848428" y="1094296"/>
                </a:lnTo>
                <a:lnTo>
                  <a:pt x="1805361" y="1098120"/>
                </a:lnTo>
                <a:lnTo>
                  <a:pt x="1762447" y="1109691"/>
                </a:lnTo>
                <a:lnTo>
                  <a:pt x="1719992" y="1128376"/>
                </a:lnTo>
                <a:lnTo>
                  <a:pt x="1678304" y="1153540"/>
                </a:lnTo>
                <a:lnTo>
                  <a:pt x="1630172" y="1196895"/>
                </a:lnTo>
                <a:lnTo>
                  <a:pt x="1608328" y="1267205"/>
                </a:lnTo>
                <a:lnTo>
                  <a:pt x="1615906" y="1319528"/>
                </a:lnTo>
                <a:lnTo>
                  <a:pt x="1636188" y="1353931"/>
                </a:lnTo>
                <a:lnTo>
                  <a:pt x="1700149" y="1386839"/>
                </a:lnTo>
                <a:lnTo>
                  <a:pt x="1770062" y="1401762"/>
                </a:lnTo>
                <a:lnTo>
                  <a:pt x="1805840" y="1403627"/>
                </a:lnTo>
                <a:lnTo>
                  <a:pt x="1839976" y="1398777"/>
                </a:lnTo>
                <a:lnTo>
                  <a:pt x="1889283" y="1388909"/>
                </a:lnTo>
                <a:lnTo>
                  <a:pt x="1938512" y="1382285"/>
                </a:lnTo>
                <a:lnTo>
                  <a:pt x="1987672" y="1378546"/>
                </a:lnTo>
                <a:lnTo>
                  <a:pt x="2036775" y="1377336"/>
                </a:lnTo>
                <a:lnTo>
                  <a:pt x="2085831" y="1378295"/>
                </a:lnTo>
                <a:lnTo>
                  <a:pt x="2134851" y="1381066"/>
                </a:lnTo>
                <a:lnTo>
                  <a:pt x="2183846" y="1385290"/>
                </a:lnTo>
                <a:lnTo>
                  <a:pt x="2232826" y="1390611"/>
                </a:lnTo>
                <a:lnTo>
                  <a:pt x="2281801" y="1396670"/>
                </a:lnTo>
                <a:lnTo>
                  <a:pt x="2379784" y="1409569"/>
                </a:lnTo>
                <a:lnTo>
                  <a:pt x="2428812" y="1415694"/>
                </a:lnTo>
                <a:lnTo>
                  <a:pt x="2477878" y="1421125"/>
                </a:lnTo>
                <a:lnTo>
                  <a:pt x="2526994" y="1425504"/>
                </a:lnTo>
                <a:lnTo>
                  <a:pt x="2576171" y="1428473"/>
                </a:lnTo>
                <a:lnTo>
                  <a:pt x="2625418" y="1429674"/>
                </a:lnTo>
                <a:lnTo>
                  <a:pt x="2674747" y="1428750"/>
                </a:lnTo>
                <a:lnTo>
                  <a:pt x="2625934" y="1442690"/>
                </a:lnTo>
                <a:lnTo>
                  <a:pt x="2577103" y="1455948"/>
                </a:lnTo>
                <a:lnTo>
                  <a:pt x="2528253" y="1468544"/>
                </a:lnTo>
                <a:lnTo>
                  <a:pt x="2479384" y="1480498"/>
                </a:lnTo>
                <a:lnTo>
                  <a:pt x="2430494" y="1491828"/>
                </a:lnTo>
                <a:lnTo>
                  <a:pt x="2381584" y="1502555"/>
                </a:lnTo>
                <a:lnTo>
                  <a:pt x="2332653" y="1512698"/>
                </a:lnTo>
                <a:lnTo>
                  <a:pt x="2283701" y="1522278"/>
                </a:lnTo>
                <a:lnTo>
                  <a:pt x="2234726" y="1531312"/>
                </a:lnTo>
                <a:lnTo>
                  <a:pt x="2185729" y="1539821"/>
                </a:lnTo>
                <a:lnTo>
                  <a:pt x="2136709" y="1547825"/>
                </a:lnTo>
                <a:lnTo>
                  <a:pt x="2087665" y="1555344"/>
                </a:lnTo>
                <a:lnTo>
                  <a:pt x="2038598" y="1562395"/>
                </a:lnTo>
                <a:lnTo>
                  <a:pt x="1989506" y="1569001"/>
                </a:lnTo>
                <a:lnTo>
                  <a:pt x="1940388" y="1575179"/>
                </a:lnTo>
                <a:lnTo>
                  <a:pt x="1891246" y="1580950"/>
                </a:lnTo>
                <a:lnTo>
                  <a:pt x="1842077" y="1586333"/>
                </a:lnTo>
                <a:lnTo>
                  <a:pt x="1792882" y="1591347"/>
                </a:lnTo>
                <a:lnTo>
                  <a:pt x="1743660" y="1596013"/>
                </a:lnTo>
                <a:lnTo>
                  <a:pt x="1694410" y="1600350"/>
                </a:lnTo>
                <a:lnTo>
                  <a:pt x="1645133" y="1604377"/>
                </a:lnTo>
                <a:lnTo>
                  <a:pt x="1595826" y="1608115"/>
                </a:lnTo>
                <a:lnTo>
                  <a:pt x="1497127" y="1614798"/>
                </a:lnTo>
                <a:lnTo>
                  <a:pt x="1398307" y="1620557"/>
                </a:lnTo>
                <a:lnTo>
                  <a:pt x="1299363" y="1625548"/>
                </a:lnTo>
                <a:lnTo>
                  <a:pt x="1150706" y="1631939"/>
                </a:lnTo>
                <a:lnTo>
                  <a:pt x="702874" y="1648152"/>
                </a:lnTo>
                <a:lnTo>
                  <a:pt x="552931" y="1654334"/>
                </a:lnTo>
                <a:lnTo>
                  <a:pt x="452773" y="1659128"/>
                </a:lnTo>
                <a:lnTo>
                  <a:pt x="352452" y="1664644"/>
                </a:lnTo>
                <a:lnTo>
                  <a:pt x="251966" y="1671038"/>
                </a:lnTo>
                <a:lnTo>
                  <a:pt x="201660" y="1674613"/>
                </a:lnTo>
                <a:lnTo>
                  <a:pt x="151310" y="1678467"/>
                </a:lnTo>
                <a:lnTo>
                  <a:pt x="100918" y="1682618"/>
                </a:lnTo>
                <a:lnTo>
                  <a:pt x="50481" y="1687087"/>
                </a:lnTo>
                <a:lnTo>
                  <a:pt x="0" y="1691893"/>
                </a:lnTo>
                <a:lnTo>
                  <a:pt x="30170" y="1730257"/>
                </a:lnTo>
                <a:lnTo>
                  <a:pt x="61466" y="1757032"/>
                </a:lnTo>
                <a:lnTo>
                  <a:pt x="126096" y="1784293"/>
                </a:lnTo>
                <a:lnTo>
                  <a:pt x="191214" y="1790620"/>
                </a:lnTo>
                <a:lnTo>
                  <a:pt x="223118" y="1791228"/>
                </a:lnTo>
                <a:lnTo>
                  <a:pt x="254141" y="1792957"/>
                </a:lnTo>
                <a:lnTo>
                  <a:pt x="283946" y="1797925"/>
                </a:lnTo>
                <a:lnTo>
                  <a:pt x="312199" y="1808248"/>
                </a:lnTo>
                <a:lnTo>
                  <a:pt x="338566" y="1826047"/>
                </a:lnTo>
                <a:lnTo>
                  <a:pt x="362711" y="1853438"/>
                </a:lnTo>
                <a:lnTo>
                  <a:pt x="343426" y="1919617"/>
                </a:lnTo>
                <a:lnTo>
                  <a:pt x="329297" y="1980537"/>
                </a:lnTo>
                <a:lnTo>
                  <a:pt x="320387" y="2036179"/>
                </a:lnTo>
                <a:lnTo>
                  <a:pt x="316756" y="2086520"/>
                </a:lnTo>
                <a:lnTo>
                  <a:pt x="318467" y="2131542"/>
                </a:lnTo>
                <a:lnTo>
                  <a:pt x="325580" y="2171223"/>
                </a:lnTo>
                <a:lnTo>
                  <a:pt x="356258" y="2234485"/>
                </a:lnTo>
                <a:lnTo>
                  <a:pt x="409281" y="2276142"/>
                </a:lnTo>
                <a:lnTo>
                  <a:pt x="485140" y="2296033"/>
                </a:lnTo>
                <a:lnTo>
                  <a:pt x="558678" y="2298365"/>
                </a:lnTo>
                <a:lnTo>
                  <a:pt x="631986" y="2296185"/>
                </a:lnTo>
                <a:lnTo>
                  <a:pt x="667980" y="2296347"/>
                </a:lnTo>
                <a:lnTo>
                  <a:pt x="737504" y="2305065"/>
                </a:lnTo>
                <a:lnTo>
                  <a:pt x="802216" y="2332826"/>
                </a:lnTo>
                <a:lnTo>
                  <a:pt x="832194" y="2356791"/>
                </a:lnTo>
                <a:lnTo>
                  <a:pt x="860281" y="2389050"/>
                </a:lnTo>
                <a:lnTo>
                  <a:pt x="886249" y="2430780"/>
                </a:lnTo>
                <a:lnTo>
                  <a:pt x="909868" y="2483159"/>
                </a:lnTo>
                <a:lnTo>
                  <a:pt x="930910" y="2547366"/>
                </a:lnTo>
                <a:lnTo>
                  <a:pt x="949852" y="2583383"/>
                </a:lnTo>
                <a:lnTo>
                  <a:pt x="981957" y="2606440"/>
                </a:lnTo>
                <a:lnTo>
                  <a:pt x="1023779" y="2619671"/>
                </a:lnTo>
                <a:lnTo>
                  <a:pt x="1071873" y="2626211"/>
                </a:lnTo>
                <a:lnTo>
                  <a:pt x="1122792" y="2629193"/>
                </a:lnTo>
                <a:lnTo>
                  <a:pt x="1173092" y="2631754"/>
                </a:lnTo>
                <a:lnTo>
                  <a:pt x="1219327" y="2637028"/>
                </a:lnTo>
                <a:lnTo>
                  <a:pt x="1266350" y="2644819"/>
                </a:lnTo>
                <a:lnTo>
                  <a:pt x="1313697" y="2650608"/>
                </a:lnTo>
                <a:lnTo>
                  <a:pt x="1361292" y="2654956"/>
                </a:lnTo>
                <a:lnTo>
                  <a:pt x="1409059" y="2658427"/>
                </a:lnTo>
                <a:lnTo>
                  <a:pt x="1504800" y="2664989"/>
                </a:lnTo>
                <a:lnTo>
                  <a:pt x="1552622" y="2669206"/>
                </a:lnTo>
                <a:lnTo>
                  <a:pt x="1600310" y="2674797"/>
                </a:lnTo>
                <a:lnTo>
                  <a:pt x="1647788" y="2682326"/>
                </a:lnTo>
                <a:lnTo>
                  <a:pt x="1694979" y="2692354"/>
                </a:lnTo>
                <a:lnTo>
                  <a:pt x="1741806" y="2705445"/>
                </a:lnTo>
                <a:lnTo>
                  <a:pt x="1788194" y="2722163"/>
                </a:lnTo>
                <a:lnTo>
                  <a:pt x="1834066" y="2743069"/>
                </a:lnTo>
                <a:lnTo>
                  <a:pt x="1879345" y="2768727"/>
                </a:lnTo>
                <a:lnTo>
                  <a:pt x="1918296" y="2792116"/>
                </a:lnTo>
                <a:lnTo>
                  <a:pt x="1950837" y="2816521"/>
                </a:lnTo>
                <a:lnTo>
                  <a:pt x="1988406" y="2880317"/>
                </a:lnTo>
                <a:lnTo>
                  <a:pt x="1989292" y="2925677"/>
                </a:lnTo>
                <a:lnTo>
                  <a:pt x="1975485" y="2983991"/>
                </a:lnTo>
                <a:lnTo>
                  <a:pt x="1961608" y="3045777"/>
                </a:lnTo>
                <a:lnTo>
                  <a:pt x="1962051" y="3095243"/>
                </a:lnTo>
                <a:lnTo>
                  <a:pt x="1974389" y="3135058"/>
                </a:lnTo>
                <a:lnTo>
                  <a:pt x="1996200" y="3167887"/>
                </a:lnTo>
                <a:lnTo>
                  <a:pt x="2025059" y="3196399"/>
                </a:lnTo>
                <a:lnTo>
                  <a:pt x="2058542" y="3223260"/>
                </a:lnTo>
                <a:lnTo>
                  <a:pt x="2117395" y="3254309"/>
                </a:lnTo>
                <a:lnTo>
                  <a:pt x="2149157" y="3269662"/>
                </a:lnTo>
                <a:lnTo>
                  <a:pt x="2180199" y="3291990"/>
                </a:lnTo>
                <a:lnTo>
                  <a:pt x="2208814" y="3326609"/>
                </a:lnTo>
                <a:lnTo>
                  <a:pt x="2233294" y="3378835"/>
                </a:lnTo>
                <a:lnTo>
                  <a:pt x="2182364" y="3376514"/>
                </a:lnTo>
                <a:lnTo>
                  <a:pt x="2131534" y="3373590"/>
                </a:lnTo>
                <a:lnTo>
                  <a:pt x="2080799" y="3370147"/>
                </a:lnTo>
                <a:lnTo>
                  <a:pt x="2030151" y="3366271"/>
                </a:lnTo>
                <a:lnTo>
                  <a:pt x="1979584" y="3362049"/>
                </a:lnTo>
                <a:lnTo>
                  <a:pt x="1677513" y="3334233"/>
                </a:lnTo>
                <a:lnTo>
                  <a:pt x="1627327" y="3329984"/>
                </a:lnTo>
                <a:lnTo>
                  <a:pt x="1577169" y="3326073"/>
                </a:lnTo>
                <a:lnTo>
                  <a:pt x="1527032" y="3322588"/>
                </a:lnTo>
                <a:lnTo>
                  <a:pt x="1476909" y="3319613"/>
                </a:lnTo>
                <a:lnTo>
                  <a:pt x="1426794" y="3317235"/>
                </a:lnTo>
                <a:lnTo>
                  <a:pt x="1376681" y="3315538"/>
                </a:lnTo>
                <a:lnTo>
                  <a:pt x="1326562" y="3314610"/>
                </a:lnTo>
                <a:lnTo>
                  <a:pt x="1276430" y="3314535"/>
                </a:lnTo>
                <a:lnTo>
                  <a:pt x="1226280" y="3315400"/>
                </a:lnTo>
                <a:lnTo>
                  <a:pt x="1176104" y="3317290"/>
                </a:lnTo>
                <a:lnTo>
                  <a:pt x="1125896" y="3320291"/>
                </a:lnTo>
                <a:lnTo>
                  <a:pt x="1075649" y="3324488"/>
                </a:lnTo>
                <a:lnTo>
                  <a:pt x="1025357" y="3329968"/>
                </a:lnTo>
                <a:lnTo>
                  <a:pt x="975012" y="3336815"/>
                </a:lnTo>
                <a:lnTo>
                  <a:pt x="924609" y="3345117"/>
                </a:lnTo>
                <a:lnTo>
                  <a:pt x="874141" y="3354959"/>
                </a:lnTo>
                <a:lnTo>
                  <a:pt x="919563" y="3376033"/>
                </a:lnTo>
                <a:lnTo>
                  <a:pt x="965232" y="3395812"/>
                </a:lnTo>
                <a:lnTo>
                  <a:pt x="1011131" y="3414387"/>
                </a:lnTo>
                <a:lnTo>
                  <a:pt x="1057241" y="3431846"/>
                </a:lnTo>
                <a:lnTo>
                  <a:pt x="1103547" y="3448281"/>
                </a:lnTo>
                <a:lnTo>
                  <a:pt x="1150029" y="3463780"/>
                </a:lnTo>
                <a:lnTo>
                  <a:pt x="1196672" y="3478434"/>
                </a:lnTo>
                <a:lnTo>
                  <a:pt x="1243456" y="3492333"/>
                </a:lnTo>
                <a:lnTo>
                  <a:pt x="1290365" y="3505567"/>
                </a:lnTo>
                <a:lnTo>
                  <a:pt x="1337381" y="3518225"/>
                </a:lnTo>
                <a:lnTo>
                  <a:pt x="1384488" y="3530397"/>
                </a:lnTo>
                <a:lnTo>
                  <a:pt x="1431666" y="3542174"/>
                </a:lnTo>
                <a:lnTo>
                  <a:pt x="1526170" y="3564901"/>
                </a:lnTo>
                <a:lnTo>
                  <a:pt x="1668031" y="3598273"/>
                </a:lnTo>
                <a:lnTo>
                  <a:pt x="1762472" y="3621091"/>
                </a:lnTo>
                <a:lnTo>
                  <a:pt x="1809600" y="3632941"/>
                </a:lnTo>
                <a:lnTo>
                  <a:pt x="1856643" y="3645204"/>
                </a:lnTo>
                <a:lnTo>
                  <a:pt x="1903584" y="3657971"/>
                </a:lnTo>
                <a:lnTo>
                  <a:pt x="1950404" y="3671332"/>
                </a:lnTo>
                <a:lnTo>
                  <a:pt x="1997088" y="3685376"/>
                </a:lnTo>
                <a:lnTo>
                  <a:pt x="2043616" y="3700194"/>
                </a:lnTo>
                <a:lnTo>
                  <a:pt x="2089972" y="3715875"/>
                </a:lnTo>
                <a:lnTo>
                  <a:pt x="2136139" y="3732509"/>
                </a:lnTo>
                <a:lnTo>
                  <a:pt x="2182098" y="3750187"/>
                </a:lnTo>
                <a:lnTo>
                  <a:pt x="2227832" y="3768998"/>
                </a:lnTo>
                <a:lnTo>
                  <a:pt x="2273325" y="3789031"/>
                </a:lnTo>
                <a:lnTo>
                  <a:pt x="2318557" y="3810378"/>
                </a:lnTo>
                <a:lnTo>
                  <a:pt x="2363513" y="3833128"/>
                </a:lnTo>
                <a:lnTo>
                  <a:pt x="2408174" y="3857371"/>
                </a:lnTo>
                <a:lnTo>
                  <a:pt x="2395375" y="3890923"/>
                </a:lnTo>
                <a:lnTo>
                  <a:pt x="2374400" y="3913270"/>
                </a:lnTo>
                <a:lnTo>
                  <a:pt x="2348841" y="3930063"/>
                </a:lnTo>
                <a:lnTo>
                  <a:pt x="2322293" y="3946953"/>
                </a:lnTo>
                <a:lnTo>
                  <a:pt x="2298352" y="3969593"/>
                </a:lnTo>
                <a:lnTo>
                  <a:pt x="2280611" y="4003635"/>
                </a:lnTo>
                <a:lnTo>
                  <a:pt x="2272665" y="4054729"/>
                </a:lnTo>
                <a:lnTo>
                  <a:pt x="2313794" y="4076346"/>
                </a:lnTo>
                <a:lnTo>
                  <a:pt x="2355715" y="4094288"/>
                </a:lnTo>
                <a:lnTo>
                  <a:pt x="2398347" y="4109058"/>
                </a:lnTo>
                <a:lnTo>
                  <a:pt x="2441610" y="4121158"/>
                </a:lnTo>
                <a:lnTo>
                  <a:pt x="2485425" y="4131091"/>
                </a:lnTo>
                <a:lnTo>
                  <a:pt x="2529710" y="4139359"/>
                </a:lnTo>
                <a:lnTo>
                  <a:pt x="2574385" y="4146464"/>
                </a:lnTo>
                <a:lnTo>
                  <a:pt x="2664587" y="4159198"/>
                </a:lnTo>
                <a:lnTo>
                  <a:pt x="2709953" y="4165832"/>
                </a:lnTo>
                <a:lnTo>
                  <a:pt x="2755388" y="4173312"/>
                </a:lnTo>
                <a:lnTo>
                  <a:pt x="2800813" y="4182143"/>
                </a:lnTo>
                <a:lnTo>
                  <a:pt x="2846147" y="4192827"/>
                </a:lnTo>
                <a:lnTo>
                  <a:pt x="2891310" y="4205865"/>
                </a:lnTo>
                <a:lnTo>
                  <a:pt x="2936222" y="4221761"/>
                </a:lnTo>
                <a:lnTo>
                  <a:pt x="2980802" y="4241017"/>
                </a:lnTo>
                <a:lnTo>
                  <a:pt x="3024971" y="4264135"/>
                </a:lnTo>
                <a:lnTo>
                  <a:pt x="3068648" y="4291618"/>
                </a:lnTo>
                <a:lnTo>
                  <a:pt x="3111754" y="4323969"/>
                </a:lnTo>
                <a:lnTo>
                  <a:pt x="3072680" y="4344099"/>
                </a:lnTo>
                <a:lnTo>
                  <a:pt x="3034096" y="4354861"/>
                </a:lnTo>
                <a:lnTo>
                  <a:pt x="2995939" y="4358102"/>
                </a:lnTo>
                <a:lnTo>
                  <a:pt x="2958149" y="4355671"/>
                </a:lnTo>
                <a:lnTo>
                  <a:pt x="2920664" y="4349419"/>
                </a:lnTo>
                <a:lnTo>
                  <a:pt x="2846365" y="4332843"/>
                </a:lnTo>
                <a:lnTo>
                  <a:pt x="2809428" y="4326217"/>
                </a:lnTo>
                <a:lnTo>
                  <a:pt x="2772550" y="4323165"/>
                </a:lnTo>
                <a:lnTo>
                  <a:pt x="2735672" y="4325535"/>
                </a:lnTo>
                <a:lnTo>
                  <a:pt x="2698731" y="4335178"/>
                </a:lnTo>
                <a:lnTo>
                  <a:pt x="2661666" y="4353941"/>
                </a:lnTo>
                <a:lnTo>
                  <a:pt x="2666136" y="4362170"/>
                </a:lnTo>
                <a:lnTo>
                  <a:pt x="2701866" y="4394583"/>
                </a:lnTo>
                <a:lnTo>
                  <a:pt x="2743017" y="4422132"/>
                </a:lnTo>
                <a:lnTo>
                  <a:pt x="2796849" y="4453969"/>
                </a:lnTo>
                <a:lnTo>
                  <a:pt x="2862349" y="4489699"/>
                </a:lnTo>
                <a:lnTo>
                  <a:pt x="2899157" y="4508899"/>
                </a:lnTo>
                <a:lnTo>
                  <a:pt x="2938502" y="4528923"/>
                </a:lnTo>
                <a:lnTo>
                  <a:pt x="2980257" y="4549722"/>
                </a:lnTo>
                <a:lnTo>
                  <a:pt x="3024295" y="4571246"/>
                </a:lnTo>
                <a:lnTo>
                  <a:pt x="3070490" y="4593445"/>
                </a:lnTo>
                <a:lnTo>
                  <a:pt x="3118715" y="4616270"/>
                </a:lnTo>
                <a:lnTo>
                  <a:pt x="3168842" y="4639671"/>
                </a:lnTo>
                <a:lnTo>
                  <a:pt x="3274299" y="4688002"/>
                </a:lnTo>
                <a:lnTo>
                  <a:pt x="3385848" y="4738043"/>
                </a:lnTo>
                <a:lnTo>
                  <a:pt x="3502474" y="4789395"/>
                </a:lnTo>
                <a:lnTo>
                  <a:pt x="3623164" y="4841663"/>
                </a:lnTo>
                <a:lnTo>
                  <a:pt x="3746903" y="4894449"/>
                </a:lnTo>
                <a:lnTo>
                  <a:pt x="3872678" y="4947356"/>
                </a:lnTo>
                <a:lnTo>
                  <a:pt x="3999475" y="4999988"/>
                </a:lnTo>
                <a:lnTo>
                  <a:pt x="4126280" y="5051947"/>
                </a:lnTo>
                <a:lnTo>
                  <a:pt x="4252079" y="5102837"/>
                </a:lnTo>
                <a:lnTo>
                  <a:pt x="4375858" y="5152261"/>
                </a:lnTo>
                <a:lnTo>
                  <a:pt x="4496604" y="5199821"/>
                </a:lnTo>
                <a:lnTo>
                  <a:pt x="4613303" y="5245121"/>
                </a:lnTo>
                <a:lnTo>
                  <a:pt x="4724940" y="5287764"/>
                </a:lnTo>
                <a:lnTo>
                  <a:pt x="4830502" y="5327353"/>
                </a:lnTo>
                <a:lnTo>
                  <a:pt x="4928975" y="5363491"/>
                </a:lnTo>
                <a:lnTo>
                  <a:pt x="5019344" y="5395781"/>
                </a:lnTo>
                <a:lnTo>
                  <a:pt x="5061174" y="5410359"/>
                </a:lnTo>
                <a:lnTo>
                  <a:pt x="5100597" y="5423827"/>
                </a:lnTo>
                <a:lnTo>
                  <a:pt x="5137488" y="5436133"/>
                </a:lnTo>
                <a:lnTo>
                  <a:pt x="5203165" y="5457068"/>
                </a:lnTo>
                <a:lnTo>
                  <a:pt x="5257190" y="5472765"/>
                </a:lnTo>
                <a:lnTo>
                  <a:pt x="5483506" y="5527799"/>
                </a:lnTo>
                <a:lnTo>
                  <a:pt x="5820533" y="5606474"/>
                </a:lnTo>
                <a:lnTo>
                  <a:pt x="6319579" y="5719823"/>
                </a:lnTo>
                <a:lnTo>
                  <a:pt x="6983408" y="5867116"/>
                </a:lnTo>
                <a:lnTo>
                  <a:pt x="7657444" y="6013439"/>
                </a:lnTo>
                <a:lnTo>
                  <a:pt x="8180589" y="6124499"/>
                </a:lnTo>
                <a:lnTo>
                  <a:pt x="8504555" y="6191681"/>
                </a:lnTo>
                <a:lnTo>
                  <a:pt x="8618728" y="6214795"/>
                </a:lnTo>
                <a:lnTo>
                  <a:pt x="8618728" y="0"/>
                </a:lnTo>
                <a:close/>
              </a:path>
            </a:pathLst>
          </a:custGeom>
          <a:solidFill>
            <a:srgbClr val="E8E8E8">
              <a:alpha val="50195"/>
            </a:srgbClr>
          </a:solidFill>
        </p:spPr>
        <p:txBody>
          <a:bodyPr wrap="square" lIns="0" tIns="0" rIns="0" bIns="0" rtlCol="0"/>
          <a:lstStyle/>
          <a:p>
            <a:endParaRPr/>
          </a:p>
        </p:txBody>
      </p:sp>
      <p:graphicFrame>
        <p:nvGraphicFramePr>
          <p:cNvPr id="2" name="Grafik 1">
            <a:extLst>
              <a:ext uri="{FF2B5EF4-FFF2-40B4-BE49-F238E27FC236}">
                <a16:creationId xmlns:a16="http://schemas.microsoft.com/office/drawing/2014/main" xmlns="" id="{38B700D6-DA9F-77AB-2C99-A7FEB9585397}"/>
              </a:ext>
            </a:extLst>
          </p:cNvPr>
          <p:cNvGraphicFramePr/>
          <p:nvPr>
            <p:extLst>
              <p:ext uri="{D42A27DB-BD31-4B8C-83A1-F6EECF244321}">
                <p14:modId xmlns:p14="http://schemas.microsoft.com/office/powerpoint/2010/main" val="4100388121"/>
              </p:ext>
            </p:extLst>
          </p:nvPr>
        </p:nvGraphicFramePr>
        <p:xfrm>
          <a:off x="532200" y="675639"/>
          <a:ext cx="9019399" cy="58496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1252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71855" y="728294"/>
            <a:ext cx="7469505" cy="580390"/>
          </a:xfrm>
          <a:prstGeom prst="rect">
            <a:avLst/>
          </a:prstGeom>
        </p:spPr>
        <p:txBody>
          <a:bodyPr vert="horz" wrap="square" lIns="0" tIns="17145" rIns="0" bIns="0" rtlCol="0">
            <a:spAutoFit/>
          </a:bodyPr>
          <a:lstStyle/>
          <a:p>
            <a:pPr marL="12700">
              <a:lnSpc>
                <a:spcPct val="100000"/>
              </a:lnSpc>
              <a:spcBef>
                <a:spcPts val="135"/>
              </a:spcBef>
            </a:pPr>
            <a:r>
              <a:rPr sz="3600" spc="-10" dirty="0"/>
              <a:t>GERİ</a:t>
            </a:r>
            <a:r>
              <a:rPr sz="3600" spc="-305" dirty="0"/>
              <a:t> </a:t>
            </a:r>
            <a:r>
              <a:rPr sz="3600" spc="-25" dirty="0"/>
              <a:t>DÖNÜŞTÜRÜLEMEYEN</a:t>
            </a:r>
            <a:r>
              <a:rPr sz="3600" spc="-275" dirty="0"/>
              <a:t> </a:t>
            </a:r>
            <a:r>
              <a:rPr sz="3600" spc="-85" dirty="0"/>
              <a:t>ATIKLAR</a:t>
            </a:r>
            <a:endParaRPr sz="3600"/>
          </a:p>
        </p:txBody>
      </p:sp>
      <p:grpSp>
        <p:nvGrpSpPr>
          <p:cNvPr id="3" name="object 3"/>
          <p:cNvGrpSpPr/>
          <p:nvPr/>
        </p:nvGrpSpPr>
        <p:grpSpPr>
          <a:xfrm>
            <a:off x="693038" y="2658745"/>
            <a:ext cx="8695055" cy="1370330"/>
            <a:chOff x="693038" y="2658745"/>
            <a:chExt cx="8695055" cy="1370330"/>
          </a:xfrm>
        </p:grpSpPr>
        <p:sp>
          <p:nvSpPr>
            <p:cNvPr id="4" name="object 4"/>
            <p:cNvSpPr/>
            <p:nvPr/>
          </p:nvSpPr>
          <p:spPr>
            <a:xfrm>
              <a:off x="693038" y="2658745"/>
              <a:ext cx="8695055" cy="1370330"/>
            </a:xfrm>
            <a:custGeom>
              <a:avLst/>
              <a:gdLst/>
              <a:ahLst/>
              <a:cxnLst/>
              <a:rect l="l" t="t" r="r" b="b"/>
              <a:pathLst>
                <a:path w="8695055" h="1370329">
                  <a:moveTo>
                    <a:pt x="8557514" y="0"/>
                  </a:moveTo>
                  <a:lnTo>
                    <a:pt x="137045" y="0"/>
                  </a:lnTo>
                  <a:lnTo>
                    <a:pt x="93727" y="6985"/>
                  </a:lnTo>
                  <a:lnTo>
                    <a:pt x="56106" y="26436"/>
                  </a:lnTo>
                  <a:lnTo>
                    <a:pt x="26440" y="56098"/>
                  </a:lnTo>
                  <a:lnTo>
                    <a:pt x="6986" y="93715"/>
                  </a:lnTo>
                  <a:lnTo>
                    <a:pt x="0" y="137032"/>
                  </a:lnTo>
                  <a:lnTo>
                    <a:pt x="0" y="1233296"/>
                  </a:lnTo>
                  <a:lnTo>
                    <a:pt x="6986" y="1276614"/>
                  </a:lnTo>
                  <a:lnTo>
                    <a:pt x="26440" y="1314231"/>
                  </a:lnTo>
                  <a:lnTo>
                    <a:pt x="56106" y="1343893"/>
                  </a:lnTo>
                  <a:lnTo>
                    <a:pt x="93727" y="1363344"/>
                  </a:lnTo>
                  <a:lnTo>
                    <a:pt x="137045" y="1370329"/>
                  </a:lnTo>
                  <a:lnTo>
                    <a:pt x="8557514" y="1370329"/>
                  </a:lnTo>
                  <a:lnTo>
                    <a:pt x="8600831" y="1363344"/>
                  </a:lnTo>
                  <a:lnTo>
                    <a:pt x="8638448" y="1343893"/>
                  </a:lnTo>
                  <a:lnTo>
                    <a:pt x="8668110" y="1314231"/>
                  </a:lnTo>
                  <a:lnTo>
                    <a:pt x="8687562" y="1276614"/>
                  </a:lnTo>
                  <a:lnTo>
                    <a:pt x="8694546" y="1233296"/>
                  </a:lnTo>
                  <a:lnTo>
                    <a:pt x="8694546" y="137032"/>
                  </a:lnTo>
                  <a:lnTo>
                    <a:pt x="8687562" y="93715"/>
                  </a:lnTo>
                  <a:lnTo>
                    <a:pt x="8668110" y="56098"/>
                  </a:lnTo>
                  <a:lnTo>
                    <a:pt x="8638448" y="26436"/>
                  </a:lnTo>
                  <a:lnTo>
                    <a:pt x="8600831" y="6985"/>
                  </a:lnTo>
                  <a:lnTo>
                    <a:pt x="8557514" y="0"/>
                  </a:lnTo>
                  <a:close/>
                </a:path>
              </a:pathLst>
            </a:custGeom>
            <a:solidFill>
              <a:srgbClr val="CCD2D7"/>
            </a:solidFill>
          </p:spPr>
          <p:txBody>
            <a:bodyPr wrap="square" lIns="0" tIns="0" rIns="0" bIns="0" rtlCol="0"/>
            <a:lstStyle/>
            <a:p>
              <a:endParaRPr/>
            </a:p>
          </p:txBody>
        </p:sp>
        <p:sp>
          <p:nvSpPr>
            <p:cNvPr id="5" name="object 5"/>
            <p:cNvSpPr/>
            <p:nvPr/>
          </p:nvSpPr>
          <p:spPr>
            <a:xfrm>
              <a:off x="1127043" y="3095226"/>
              <a:ext cx="716915" cy="503555"/>
            </a:xfrm>
            <a:custGeom>
              <a:avLst/>
              <a:gdLst/>
              <a:ahLst/>
              <a:cxnLst/>
              <a:rect l="l" t="t" r="r" b="b"/>
              <a:pathLst>
                <a:path w="716914" h="503554">
                  <a:moveTo>
                    <a:pt x="654016" y="0"/>
                  </a:moveTo>
                  <a:lnTo>
                    <a:pt x="256794" y="375511"/>
                  </a:lnTo>
                  <a:lnTo>
                    <a:pt x="65941" y="179997"/>
                  </a:lnTo>
                  <a:lnTo>
                    <a:pt x="0" y="242840"/>
                  </a:lnTo>
                  <a:lnTo>
                    <a:pt x="253691" y="503526"/>
                  </a:lnTo>
                  <a:lnTo>
                    <a:pt x="320412" y="441458"/>
                  </a:lnTo>
                  <a:lnTo>
                    <a:pt x="716858" y="65171"/>
                  </a:lnTo>
                  <a:lnTo>
                    <a:pt x="654016" y="0"/>
                  </a:lnTo>
                  <a:close/>
                </a:path>
              </a:pathLst>
            </a:custGeom>
            <a:solidFill>
              <a:srgbClr val="155F82"/>
            </a:solidFill>
          </p:spPr>
          <p:txBody>
            <a:bodyPr wrap="square" lIns="0" tIns="0" rIns="0" bIns="0" rtlCol="0"/>
            <a:lstStyle/>
            <a:p>
              <a:endParaRPr/>
            </a:p>
          </p:txBody>
        </p:sp>
        <p:sp>
          <p:nvSpPr>
            <p:cNvPr id="6" name="object 6"/>
            <p:cNvSpPr/>
            <p:nvPr/>
          </p:nvSpPr>
          <p:spPr>
            <a:xfrm>
              <a:off x="1127043" y="3095226"/>
              <a:ext cx="716915" cy="503555"/>
            </a:xfrm>
            <a:custGeom>
              <a:avLst/>
              <a:gdLst/>
              <a:ahLst/>
              <a:cxnLst/>
              <a:rect l="l" t="t" r="r" b="b"/>
              <a:pathLst>
                <a:path w="716914" h="503554">
                  <a:moveTo>
                    <a:pt x="654016" y="0"/>
                  </a:moveTo>
                  <a:lnTo>
                    <a:pt x="256794" y="375511"/>
                  </a:lnTo>
                  <a:lnTo>
                    <a:pt x="65941" y="179997"/>
                  </a:lnTo>
                  <a:lnTo>
                    <a:pt x="0" y="242840"/>
                  </a:lnTo>
                  <a:lnTo>
                    <a:pt x="253691" y="503526"/>
                  </a:lnTo>
                  <a:lnTo>
                    <a:pt x="320412" y="441458"/>
                  </a:lnTo>
                  <a:lnTo>
                    <a:pt x="716858" y="65171"/>
                  </a:lnTo>
                  <a:lnTo>
                    <a:pt x="654016" y="0"/>
                  </a:lnTo>
                  <a:close/>
                </a:path>
              </a:pathLst>
            </a:custGeom>
            <a:ln w="9051">
              <a:solidFill>
                <a:srgbClr val="155F82"/>
              </a:solidFill>
            </a:ln>
          </p:spPr>
          <p:txBody>
            <a:bodyPr wrap="square" lIns="0" tIns="0" rIns="0" bIns="0" rtlCol="0"/>
            <a:lstStyle/>
            <a:p>
              <a:endParaRPr/>
            </a:p>
          </p:txBody>
        </p:sp>
        <p:sp>
          <p:nvSpPr>
            <p:cNvPr id="7" name="object 7"/>
            <p:cNvSpPr/>
            <p:nvPr/>
          </p:nvSpPr>
          <p:spPr>
            <a:xfrm>
              <a:off x="1107579" y="2967139"/>
              <a:ext cx="753745" cy="753745"/>
            </a:xfrm>
            <a:custGeom>
              <a:avLst/>
              <a:gdLst/>
              <a:ahLst/>
              <a:cxnLst/>
              <a:rect l="l" t="t" r="r" b="b"/>
              <a:pathLst>
                <a:path w="753744" h="753745">
                  <a:moveTo>
                    <a:pt x="0" y="753706"/>
                  </a:moveTo>
                  <a:lnTo>
                    <a:pt x="753706" y="753706"/>
                  </a:lnTo>
                  <a:lnTo>
                    <a:pt x="753706" y="0"/>
                  </a:lnTo>
                  <a:lnTo>
                    <a:pt x="0" y="0"/>
                  </a:lnTo>
                  <a:lnTo>
                    <a:pt x="0" y="753706"/>
                  </a:lnTo>
                  <a:close/>
                </a:path>
              </a:pathLst>
            </a:custGeom>
            <a:ln w="19050">
              <a:solidFill>
                <a:srgbClr val="FFFFFF"/>
              </a:solidFill>
            </a:ln>
          </p:spPr>
          <p:txBody>
            <a:bodyPr wrap="square" lIns="0" tIns="0" rIns="0" bIns="0" rtlCol="0"/>
            <a:lstStyle/>
            <a:p>
              <a:endParaRPr/>
            </a:p>
          </p:txBody>
        </p:sp>
      </p:grpSp>
      <p:sp>
        <p:nvSpPr>
          <p:cNvPr id="8" name="object 8"/>
          <p:cNvSpPr txBox="1"/>
          <p:nvPr/>
        </p:nvSpPr>
        <p:spPr>
          <a:xfrm>
            <a:off x="2408682" y="2902076"/>
            <a:ext cx="6833870" cy="878446"/>
          </a:xfrm>
          <a:prstGeom prst="rect">
            <a:avLst/>
          </a:prstGeom>
        </p:spPr>
        <p:txBody>
          <a:bodyPr vert="horz" wrap="square" lIns="0" tIns="31750" rIns="0" bIns="0" rtlCol="0">
            <a:spAutoFit/>
          </a:bodyPr>
          <a:lstStyle/>
          <a:p>
            <a:pPr marL="12700" marR="5080" algn="just">
              <a:lnSpc>
                <a:spcPts val="2180"/>
              </a:lnSpc>
              <a:spcBef>
                <a:spcPts val="250"/>
              </a:spcBef>
            </a:pPr>
            <a:r>
              <a:rPr sz="2000" spc="-25" dirty="0" err="1">
                <a:latin typeface="Times New Roman" panose="02020603050405020304" pitchFamily="18" charset="0"/>
                <a:cs typeface="Times New Roman" panose="02020603050405020304" pitchFamily="18" charset="0"/>
              </a:rPr>
              <a:t>Tesisimizde</a:t>
            </a:r>
            <a:r>
              <a:rPr sz="2000" spc="-110" dirty="0">
                <a:latin typeface="Times New Roman" panose="02020603050405020304" pitchFamily="18" charset="0"/>
                <a:cs typeface="Times New Roman" panose="02020603050405020304" pitchFamily="18" charset="0"/>
              </a:rPr>
              <a:t> </a:t>
            </a:r>
            <a:r>
              <a:rPr lang="tr-TR" sz="2000" spc="-190" dirty="0">
                <a:latin typeface="Times New Roman" panose="02020603050405020304" pitchFamily="18" charset="0"/>
                <a:cs typeface="Times New Roman" panose="02020603050405020304" pitchFamily="18" charset="0"/>
              </a:rPr>
              <a:t>oluşan</a:t>
            </a:r>
            <a:r>
              <a:rPr sz="2000" spc="6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tehlikeli</a:t>
            </a:r>
            <a:r>
              <a:rPr sz="2000" spc="-90"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atıklar,</a:t>
            </a:r>
            <a:r>
              <a:rPr sz="2000" spc="-6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tehlikeli</a:t>
            </a:r>
            <a:r>
              <a:rPr sz="2000" spc="-5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atık</a:t>
            </a:r>
            <a:r>
              <a:rPr sz="2000" spc="-6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geçici</a:t>
            </a:r>
            <a:r>
              <a:rPr sz="2000" spc="-50"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depolama </a:t>
            </a:r>
            <a:r>
              <a:rPr sz="2000" dirty="0">
                <a:latin typeface="Times New Roman" panose="02020603050405020304" pitchFamily="18" charset="0"/>
                <a:cs typeface="Times New Roman" panose="02020603050405020304" pitchFamily="18" charset="0"/>
              </a:rPr>
              <a:t>alanında</a:t>
            </a:r>
            <a:r>
              <a:rPr sz="2000" spc="-10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kilitli</a:t>
            </a:r>
            <a:r>
              <a:rPr sz="2000" spc="-2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olacak</a:t>
            </a:r>
            <a:r>
              <a:rPr sz="2000" spc="-25" dirty="0">
                <a:latin typeface="Times New Roman" panose="02020603050405020304" pitchFamily="18" charset="0"/>
                <a:cs typeface="Times New Roman" panose="02020603050405020304" pitchFamily="18" charset="0"/>
              </a:rPr>
              <a:t> </a:t>
            </a:r>
            <a:r>
              <a:rPr sz="2000" spc="-160" dirty="0">
                <a:latin typeface="Times New Roman" panose="02020603050405020304" pitchFamily="18" charset="0"/>
                <a:cs typeface="Times New Roman" panose="02020603050405020304" pitchFamily="18" charset="0"/>
              </a:rPr>
              <a:t>şekilde</a:t>
            </a:r>
            <a:r>
              <a:rPr sz="2000" spc="25"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depolanmakta</a:t>
            </a:r>
            <a:r>
              <a:rPr sz="2000" spc="-4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ve</a:t>
            </a:r>
            <a:r>
              <a:rPr sz="2000" spc="-2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en</a:t>
            </a:r>
            <a:r>
              <a:rPr sz="2000" spc="-4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fazla</a:t>
            </a:r>
            <a:r>
              <a:rPr sz="2000" spc="-4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180</a:t>
            </a:r>
            <a:r>
              <a:rPr sz="2000" spc="-40" dirty="0">
                <a:latin typeface="Times New Roman" panose="02020603050405020304" pitchFamily="18" charset="0"/>
                <a:cs typeface="Times New Roman" panose="02020603050405020304" pitchFamily="18" charset="0"/>
              </a:rPr>
              <a:t> </a:t>
            </a:r>
            <a:r>
              <a:rPr sz="2000" spc="-25" dirty="0">
                <a:latin typeface="Times New Roman" panose="02020603050405020304" pitchFamily="18" charset="0"/>
                <a:cs typeface="Times New Roman" panose="02020603050405020304" pitchFamily="18" charset="0"/>
              </a:rPr>
              <a:t>gün </a:t>
            </a:r>
            <a:r>
              <a:rPr sz="2000" dirty="0">
                <a:latin typeface="Times New Roman" panose="02020603050405020304" pitchFamily="18" charset="0"/>
                <a:cs typeface="Times New Roman" panose="02020603050405020304" pitchFamily="18" charset="0"/>
              </a:rPr>
              <a:t>içerisinde</a:t>
            </a:r>
            <a:r>
              <a:rPr sz="2000" spc="-9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lisanslı</a:t>
            </a:r>
            <a:r>
              <a:rPr sz="2000" spc="-3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geri</a:t>
            </a:r>
            <a:r>
              <a:rPr sz="2000" spc="-55" dirty="0">
                <a:latin typeface="Times New Roman" panose="02020603050405020304" pitchFamily="18" charset="0"/>
                <a:cs typeface="Times New Roman" panose="02020603050405020304" pitchFamily="18" charset="0"/>
              </a:rPr>
              <a:t> </a:t>
            </a:r>
            <a:r>
              <a:rPr sz="2000" spc="-160" dirty="0">
                <a:latin typeface="Times New Roman" panose="02020603050405020304" pitchFamily="18" charset="0"/>
                <a:cs typeface="Times New Roman" panose="02020603050405020304" pitchFamily="18" charset="0"/>
              </a:rPr>
              <a:t>dönüşüm</a:t>
            </a:r>
            <a:r>
              <a:rPr sz="2000" spc="5"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firmalarına</a:t>
            </a:r>
            <a:r>
              <a:rPr sz="2000" spc="-5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teslim</a:t>
            </a:r>
            <a:r>
              <a:rPr sz="2000" spc="-50"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edilmektedir</a:t>
            </a:r>
            <a:r>
              <a:rPr sz="1900" spc="-10" dirty="0">
                <a:latin typeface="Arial MT"/>
                <a:cs typeface="Arial MT"/>
              </a:rPr>
              <a:t>.</a:t>
            </a:r>
            <a:endParaRPr sz="1900" dirty="0">
              <a:latin typeface="Arial MT"/>
              <a:cs typeface="Arial MT"/>
            </a:endParaRPr>
          </a:p>
        </p:txBody>
      </p:sp>
      <p:grpSp>
        <p:nvGrpSpPr>
          <p:cNvPr id="9" name="object 9"/>
          <p:cNvGrpSpPr/>
          <p:nvPr/>
        </p:nvGrpSpPr>
        <p:grpSpPr>
          <a:xfrm>
            <a:off x="693038" y="4371721"/>
            <a:ext cx="8695055" cy="1370330"/>
            <a:chOff x="693038" y="4371721"/>
            <a:chExt cx="8695055" cy="1370330"/>
          </a:xfrm>
        </p:grpSpPr>
        <p:sp>
          <p:nvSpPr>
            <p:cNvPr id="10" name="object 10"/>
            <p:cNvSpPr/>
            <p:nvPr/>
          </p:nvSpPr>
          <p:spPr>
            <a:xfrm>
              <a:off x="693038" y="4371721"/>
              <a:ext cx="8695055" cy="1370330"/>
            </a:xfrm>
            <a:custGeom>
              <a:avLst/>
              <a:gdLst/>
              <a:ahLst/>
              <a:cxnLst/>
              <a:rect l="l" t="t" r="r" b="b"/>
              <a:pathLst>
                <a:path w="8695055" h="1370329">
                  <a:moveTo>
                    <a:pt x="8557514" y="0"/>
                  </a:moveTo>
                  <a:lnTo>
                    <a:pt x="137045" y="0"/>
                  </a:lnTo>
                  <a:lnTo>
                    <a:pt x="93727" y="6984"/>
                  </a:lnTo>
                  <a:lnTo>
                    <a:pt x="56106" y="26436"/>
                  </a:lnTo>
                  <a:lnTo>
                    <a:pt x="26440" y="56098"/>
                  </a:lnTo>
                  <a:lnTo>
                    <a:pt x="6986" y="93715"/>
                  </a:lnTo>
                  <a:lnTo>
                    <a:pt x="0" y="137032"/>
                  </a:lnTo>
                  <a:lnTo>
                    <a:pt x="0" y="1233296"/>
                  </a:lnTo>
                  <a:lnTo>
                    <a:pt x="6986" y="1276614"/>
                  </a:lnTo>
                  <a:lnTo>
                    <a:pt x="26440" y="1314231"/>
                  </a:lnTo>
                  <a:lnTo>
                    <a:pt x="56106" y="1343893"/>
                  </a:lnTo>
                  <a:lnTo>
                    <a:pt x="93727" y="1363344"/>
                  </a:lnTo>
                  <a:lnTo>
                    <a:pt x="137045" y="1370329"/>
                  </a:lnTo>
                  <a:lnTo>
                    <a:pt x="8557514" y="1370329"/>
                  </a:lnTo>
                  <a:lnTo>
                    <a:pt x="8600831" y="1363344"/>
                  </a:lnTo>
                  <a:lnTo>
                    <a:pt x="8638448" y="1343893"/>
                  </a:lnTo>
                  <a:lnTo>
                    <a:pt x="8668110" y="1314231"/>
                  </a:lnTo>
                  <a:lnTo>
                    <a:pt x="8687562" y="1276614"/>
                  </a:lnTo>
                  <a:lnTo>
                    <a:pt x="8694546" y="1233296"/>
                  </a:lnTo>
                  <a:lnTo>
                    <a:pt x="8694546" y="137032"/>
                  </a:lnTo>
                  <a:lnTo>
                    <a:pt x="8687562" y="93715"/>
                  </a:lnTo>
                  <a:lnTo>
                    <a:pt x="8668110" y="56098"/>
                  </a:lnTo>
                  <a:lnTo>
                    <a:pt x="8638448" y="26436"/>
                  </a:lnTo>
                  <a:lnTo>
                    <a:pt x="8600831" y="6984"/>
                  </a:lnTo>
                  <a:lnTo>
                    <a:pt x="8557514" y="0"/>
                  </a:lnTo>
                  <a:close/>
                </a:path>
              </a:pathLst>
            </a:custGeom>
            <a:solidFill>
              <a:srgbClr val="CCD2D7"/>
            </a:solidFill>
          </p:spPr>
          <p:txBody>
            <a:bodyPr wrap="square" lIns="0" tIns="0" rIns="0" bIns="0" rtlCol="0"/>
            <a:lstStyle/>
            <a:p>
              <a:endParaRPr/>
            </a:p>
          </p:txBody>
        </p:sp>
        <p:sp>
          <p:nvSpPr>
            <p:cNvPr id="11" name="object 11"/>
            <p:cNvSpPr/>
            <p:nvPr/>
          </p:nvSpPr>
          <p:spPr>
            <a:xfrm>
              <a:off x="1126267" y="4770987"/>
              <a:ext cx="620395" cy="361950"/>
            </a:xfrm>
            <a:custGeom>
              <a:avLst/>
              <a:gdLst/>
              <a:ahLst/>
              <a:cxnLst/>
              <a:rect l="l" t="t" r="r" b="b"/>
              <a:pathLst>
                <a:path w="620394" h="361950">
                  <a:moveTo>
                    <a:pt x="360755" y="0"/>
                  </a:moveTo>
                  <a:lnTo>
                    <a:pt x="312100" y="4105"/>
                  </a:lnTo>
                  <a:lnTo>
                    <a:pt x="266092" y="15973"/>
                  </a:lnTo>
                  <a:lnTo>
                    <a:pt x="223411" y="34932"/>
                  </a:lnTo>
                  <a:lnTo>
                    <a:pt x="184739" y="60309"/>
                  </a:lnTo>
                  <a:lnTo>
                    <a:pt x="150759" y="91432"/>
                  </a:lnTo>
                  <a:lnTo>
                    <a:pt x="122152" y="127629"/>
                  </a:lnTo>
                  <a:lnTo>
                    <a:pt x="99600" y="168228"/>
                  </a:lnTo>
                  <a:lnTo>
                    <a:pt x="83785" y="212556"/>
                  </a:lnTo>
                  <a:lnTo>
                    <a:pt x="0" y="212556"/>
                  </a:lnTo>
                  <a:lnTo>
                    <a:pt x="148955" y="361520"/>
                  </a:lnTo>
                  <a:lnTo>
                    <a:pt x="297913" y="212556"/>
                  </a:lnTo>
                  <a:lnTo>
                    <a:pt x="214900" y="212556"/>
                  </a:lnTo>
                  <a:lnTo>
                    <a:pt x="240199" y="176358"/>
                  </a:lnTo>
                  <a:lnTo>
                    <a:pt x="274153" y="148161"/>
                  </a:lnTo>
                  <a:lnTo>
                    <a:pt x="314945" y="129856"/>
                  </a:lnTo>
                  <a:lnTo>
                    <a:pt x="360755" y="123334"/>
                  </a:lnTo>
                  <a:lnTo>
                    <a:pt x="390915" y="126158"/>
                  </a:lnTo>
                  <a:lnTo>
                    <a:pt x="419329" y="134293"/>
                  </a:lnTo>
                  <a:lnTo>
                    <a:pt x="445417" y="147227"/>
                  </a:lnTo>
                  <a:lnTo>
                    <a:pt x="468594" y="164454"/>
                  </a:lnTo>
                  <a:lnTo>
                    <a:pt x="619880" y="164454"/>
                  </a:lnTo>
                  <a:lnTo>
                    <a:pt x="597098" y="124563"/>
                  </a:lnTo>
                  <a:lnTo>
                    <a:pt x="568440" y="89100"/>
                  </a:lnTo>
                  <a:lnTo>
                    <a:pt x="534585" y="58686"/>
                  </a:lnTo>
                  <a:lnTo>
                    <a:pt x="496210" y="33946"/>
                  </a:lnTo>
                  <a:lnTo>
                    <a:pt x="453994" y="15502"/>
                  </a:lnTo>
                  <a:lnTo>
                    <a:pt x="408616" y="3979"/>
                  </a:lnTo>
                  <a:lnTo>
                    <a:pt x="360755" y="0"/>
                  </a:lnTo>
                  <a:close/>
                </a:path>
              </a:pathLst>
            </a:custGeom>
            <a:solidFill>
              <a:srgbClr val="155F82"/>
            </a:solidFill>
          </p:spPr>
          <p:txBody>
            <a:bodyPr wrap="square" lIns="0" tIns="0" rIns="0" bIns="0" rtlCol="0"/>
            <a:lstStyle/>
            <a:p>
              <a:endParaRPr/>
            </a:p>
          </p:txBody>
        </p:sp>
        <p:sp>
          <p:nvSpPr>
            <p:cNvPr id="12" name="object 12"/>
            <p:cNvSpPr/>
            <p:nvPr/>
          </p:nvSpPr>
          <p:spPr>
            <a:xfrm>
              <a:off x="1126267" y="4770987"/>
              <a:ext cx="620395" cy="361950"/>
            </a:xfrm>
            <a:custGeom>
              <a:avLst/>
              <a:gdLst/>
              <a:ahLst/>
              <a:cxnLst/>
              <a:rect l="l" t="t" r="r" b="b"/>
              <a:pathLst>
                <a:path w="620394" h="361950">
                  <a:moveTo>
                    <a:pt x="148955" y="361520"/>
                  </a:moveTo>
                  <a:lnTo>
                    <a:pt x="297913" y="212556"/>
                  </a:lnTo>
                  <a:lnTo>
                    <a:pt x="214900" y="212556"/>
                  </a:lnTo>
                  <a:lnTo>
                    <a:pt x="240199" y="176358"/>
                  </a:lnTo>
                  <a:lnTo>
                    <a:pt x="274153" y="148161"/>
                  </a:lnTo>
                  <a:lnTo>
                    <a:pt x="314945" y="129856"/>
                  </a:lnTo>
                  <a:lnTo>
                    <a:pt x="360755" y="123334"/>
                  </a:lnTo>
                  <a:lnTo>
                    <a:pt x="390915" y="126158"/>
                  </a:lnTo>
                  <a:lnTo>
                    <a:pt x="419329" y="134293"/>
                  </a:lnTo>
                  <a:lnTo>
                    <a:pt x="445417" y="147227"/>
                  </a:lnTo>
                  <a:lnTo>
                    <a:pt x="468594" y="164454"/>
                  </a:lnTo>
                  <a:lnTo>
                    <a:pt x="619880" y="164454"/>
                  </a:lnTo>
                  <a:lnTo>
                    <a:pt x="597098" y="124563"/>
                  </a:lnTo>
                  <a:lnTo>
                    <a:pt x="568440" y="89100"/>
                  </a:lnTo>
                  <a:lnTo>
                    <a:pt x="534585" y="58686"/>
                  </a:lnTo>
                  <a:lnTo>
                    <a:pt x="496210" y="33946"/>
                  </a:lnTo>
                  <a:lnTo>
                    <a:pt x="453994" y="15502"/>
                  </a:lnTo>
                  <a:lnTo>
                    <a:pt x="408616" y="3979"/>
                  </a:lnTo>
                  <a:lnTo>
                    <a:pt x="360755" y="0"/>
                  </a:lnTo>
                  <a:lnTo>
                    <a:pt x="312100" y="4105"/>
                  </a:lnTo>
                  <a:lnTo>
                    <a:pt x="266092" y="15973"/>
                  </a:lnTo>
                  <a:lnTo>
                    <a:pt x="223411" y="34932"/>
                  </a:lnTo>
                  <a:lnTo>
                    <a:pt x="184739" y="60309"/>
                  </a:lnTo>
                  <a:lnTo>
                    <a:pt x="150759" y="91432"/>
                  </a:lnTo>
                  <a:lnTo>
                    <a:pt x="122152" y="127629"/>
                  </a:lnTo>
                  <a:lnTo>
                    <a:pt x="99600" y="168228"/>
                  </a:lnTo>
                  <a:lnTo>
                    <a:pt x="83785" y="212556"/>
                  </a:lnTo>
                  <a:lnTo>
                    <a:pt x="0" y="212556"/>
                  </a:lnTo>
                  <a:lnTo>
                    <a:pt x="148955" y="361520"/>
                  </a:lnTo>
                  <a:close/>
                </a:path>
              </a:pathLst>
            </a:custGeom>
            <a:ln w="9051">
              <a:solidFill>
                <a:srgbClr val="155F82"/>
              </a:solidFill>
            </a:ln>
          </p:spPr>
          <p:txBody>
            <a:bodyPr wrap="square" lIns="0" tIns="0" rIns="0" bIns="0" rtlCol="0"/>
            <a:lstStyle/>
            <a:p>
              <a:endParaRPr/>
            </a:p>
          </p:txBody>
        </p:sp>
        <p:sp>
          <p:nvSpPr>
            <p:cNvPr id="13" name="object 13"/>
            <p:cNvSpPr/>
            <p:nvPr/>
          </p:nvSpPr>
          <p:spPr>
            <a:xfrm>
              <a:off x="1227121" y="4983544"/>
              <a:ext cx="620395" cy="361950"/>
            </a:xfrm>
            <a:custGeom>
              <a:avLst/>
              <a:gdLst/>
              <a:ahLst/>
              <a:cxnLst/>
              <a:rect l="l" t="t" r="r" b="b"/>
              <a:pathLst>
                <a:path w="620394" h="361950">
                  <a:moveTo>
                    <a:pt x="470925" y="0"/>
                  </a:moveTo>
                  <a:lnTo>
                    <a:pt x="321967" y="148963"/>
                  </a:lnTo>
                  <a:lnTo>
                    <a:pt x="405756" y="148963"/>
                  </a:lnTo>
                  <a:lnTo>
                    <a:pt x="380457" y="185161"/>
                  </a:lnTo>
                  <a:lnTo>
                    <a:pt x="346502" y="213358"/>
                  </a:lnTo>
                  <a:lnTo>
                    <a:pt x="305711" y="231663"/>
                  </a:lnTo>
                  <a:lnTo>
                    <a:pt x="259901" y="238185"/>
                  </a:lnTo>
                  <a:lnTo>
                    <a:pt x="229741" y="235361"/>
                  </a:lnTo>
                  <a:lnTo>
                    <a:pt x="201326" y="227226"/>
                  </a:lnTo>
                  <a:lnTo>
                    <a:pt x="175239" y="214292"/>
                  </a:lnTo>
                  <a:lnTo>
                    <a:pt x="152061" y="197065"/>
                  </a:lnTo>
                  <a:lnTo>
                    <a:pt x="0" y="197065"/>
                  </a:lnTo>
                  <a:lnTo>
                    <a:pt x="23028" y="236957"/>
                  </a:lnTo>
                  <a:lnTo>
                    <a:pt x="51797" y="272425"/>
                  </a:lnTo>
                  <a:lnTo>
                    <a:pt x="85682" y="302843"/>
                  </a:lnTo>
                  <a:lnTo>
                    <a:pt x="124059" y="327589"/>
                  </a:lnTo>
                  <a:lnTo>
                    <a:pt x="166304" y="346037"/>
                  </a:lnTo>
                  <a:lnTo>
                    <a:pt x="211793" y="357564"/>
                  </a:lnTo>
                  <a:lnTo>
                    <a:pt x="259901" y="361545"/>
                  </a:lnTo>
                  <a:lnTo>
                    <a:pt x="308555" y="357439"/>
                  </a:lnTo>
                  <a:lnTo>
                    <a:pt x="354563" y="345568"/>
                  </a:lnTo>
                  <a:lnTo>
                    <a:pt x="397244" y="326605"/>
                  </a:lnTo>
                  <a:lnTo>
                    <a:pt x="435916" y="301223"/>
                  </a:lnTo>
                  <a:lnTo>
                    <a:pt x="469896" y="270095"/>
                  </a:lnTo>
                  <a:lnTo>
                    <a:pt x="498503" y="233894"/>
                  </a:lnTo>
                  <a:lnTo>
                    <a:pt x="521055" y="193292"/>
                  </a:lnTo>
                  <a:lnTo>
                    <a:pt x="536870" y="148963"/>
                  </a:lnTo>
                  <a:lnTo>
                    <a:pt x="619883" y="148963"/>
                  </a:lnTo>
                  <a:lnTo>
                    <a:pt x="470925" y="0"/>
                  </a:lnTo>
                  <a:close/>
                </a:path>
              </a:pathLst>
            </a:custGeom>
            <a:solidFill>
              <a:srgbClr val="155F82"/>
            </a:solidFill>
          </p:spPr>
          <p:txBody>
            <a:bodyPr wrap="square" lIns="0" tIns="0" rIns="0" bIns="0" rtlCol="0"/>
            <a:lstStyle/>
            <a:p>
              <a:endParaRPr/>
            </a:p>
          </p:txBody>
        </p:sp>
        <p:sp>
          <p:nvSpPr>
            <p:cNvPr id="14" name="object 14"/>
            <p:cNvSpPr/>
            <p:nvPr/>
          </p:nvSpPr>
          <p:spPr>
            <a:xfrm>
              <a:off x="1227121" y="4983544"/>
              <a:ext cx="620395" cy="361950"/>
            </a:xfrm>
            <a:custGeom>
              <a:avLst/>
              <a:gdLst/>
              <a:ahLst/>
              <a:cxnLst/>
              <a:rect l="l" t="t" r="r" b="b"/>
              <a:pathLst>
                <a:path w="620394" h="361950">
                  <a:moveTo>
                    <a:pt x="619883" y="148963"/>
                  </a:moveTo>
                  <a:lnTo>
                    <a:pt x="470925" y="0"/>
                  </a:lnTo>
                  <a:lnTo>
                    <a:pt x="321967" y="148963"/>
                  </a:lnTo>
                  <a:lnTo>
                    <a:pt x="405756" y="148963"/>
                  </a:lnTo>
                  <a:lnTo>
                    <a:pt x="380457" y="185161"/>
                  </a:lnTo>
                  <a:lnTo>
                    <a:pt x="346502" y="213358"/>
                  </a:lnTo>
                  <a:lnTo>
                    <a:pt x="305711" y="231663"/>
                  </a:lnTo>
                  <a:lnTo>
                    <a:pt x="259901" y="238185"/>
                  </a:lnTo>
                  <a:lnTo>
                    <a:pt x="229741" y="235361"/>
                  </a:lnTo>
                  <a:lnTo>
                    <a:pt x="201326" y="227226"/>
                  </a:lnTo>
                  <a:lnTo>
                    <a:pt x="175239" y="214292"/>
                  </a:lnTo>
                  <a:lnTo>
                    <a:pt x="152061" y="197065"/>
                  </a:lnTo>
                  <a:lnTo>
                    <a:pt x="0" y="197065"/>
                  </a:lnTo>
                  <a:lnTo>
                    <a:pt x="23028" y="236957"/>
                  </a:lnTo>
                  <a:lnTo>
                    <a:pt x="51797" y="272425"/>
                  </a:lnTo>
                  <a:lnTo>
                    <a:pt x="85682" y="302843"/>
                  </a:lnTo>
                  <a:lnTo>
                    <a:pt x="124059" y="327589"/>
                  </a:lnTo>
                  <a:lnTo>
                    <a:pt x="166304" y="346037"/>
                  </a:lnTo>
                  <a:lnTo>
                    <a:pt x="211793" y="357564"/>
                  </a:lnTo>
                  <a:lnTo>
                    <a:pt x="259901" y="361545"/>
                  </a:lnTo>
                  <a:lnTo>
                    <a:pt x="308555" y="357439"/>
                  </a:lnTo>
                  <a:lnTo>
                    <a:pt x="354563" y="345568"/>
                  </a:lnTo>
                  <a:lnTo>
                    <a:pt x="397244" y="326605"/>
                  </a:lnTo>
                  <a:lnTo>
                    <a:pt x="435916" y="301223"/>
                  </a:lnTo>
                  <a:lnTo>
                    <a:pt x="469896" y="270095"/>
                  </a:lnTo>
                  <a:lnTo>
                    <a:pt x="498503" y="233894"/>
                  </a:lnTo>
                  <a:lnTo>
                    <a:pt x="521055" y="193292"/>
                  </a:lnTo>
                  <a:lnTo>
                    <a:pt x="536870" y="148963"/>
                  </a:lnTo>
                  <a:lnTo>
                    <a:pt x="619883" y="148963"/>
                  </a:lnTo>
                  <a:close/>
                </a:path>
              </a:pathLst>
            </a:custGeom>
            <a:ln w="9051">
              <a:solidFill>
                <a:srgbClr val="155F82"/>
              </a:solidFill>
            </a:ln>
          </p:spPr>
          <p:txBody>
            <a:bodyPr wrap="square" lIns="0" tIns="0" rIns="0" bIns="0" rtlCol="0"/>
            <a:lstStyle/>
            <a:p>
              <a:endParaRPr/>
            </a:p>
          </p:txBody>
        </p:sp>
        <p:sp>
          <p:nvSpPr>
            <p:cNvPr id="15" name="object 15"/>
            <p:cNvSpPr/>
            <p:nvPr/>
          </p:nvSpPr>
          <p:spPr>
            <a:xfrm>
              <a:off x="1107579" y="4680115"/>
              <a:ext cx="753745" cy="753745"/>
            </a:xfrm>
            <a:custGeom>
              <a:avLst/>
              <a:gdLst/>
              <a:ahLst/>
              <a:cxnLst/>
              <a:rect l="l" t="t" r="r" b="b"/>
              <a:pathLst>
                <a:path w="753744" h="753745">
                  <a:moveTo>
                    <a:pt x="0" y="753706"/>
                  </a:moveTo>
                  <a:lnTo>
                    <a:pt x="753706" y="753706"/>
                  </a:lnTo>
                  <a:lnTo>
                    <a:pt x="753706" y="0"/>
                  </a:lnTo>
                  <a:lnTo>
                    <a:pt x="0" y="0"/>
                  </a:lnTo>
                  <a:lnTo>
                    <a:pt x="0" y="753706"/>
                  </a:lnTo>
                  <a:close/>
                </a:path>
              </a:pathLst>
            </a:custGeom>
            <a:ln w="19050">
              <a:solidFill>
                <a:srgbClr val="FFFFFF"/>
              </a:solidFill>
            </a:ln>
          </p:spPr>
          <p:txBody>
            <a:bodyPr wrap="square" lIns="0" tIns="0" rIns="0" bIns="0" rtlCol="0"/>
            <a:lstStyle/>
            <a:p>
              <a:endParaRPr/>
            </a:p>
          </p:txBody>
        </p:sp>
      </p:grpSp>
      <p:sp>
        <p:nvSpPr>
          <p:cNvPr id="16" name="object 16"/>
          <p:cNvSpPr txBox="1"/>
          <p:nvPr/>
        </p:nvSpPr>
        <p:spPr>
          <a:xfrm>
            <a:off x="2408682" y="4615434"/>
            <a:ext cx="6740525" cy="910762"/>
          </a:xfrm>
          <a:prstGeom prst="rect">
            <a:avLst/>
          </a:prstGeom>
        </p:spPr>
        <p:txBody>
          <a:bodyPr vert="horz" wrap="square" lIns="0" tIns="24130" rIns="0" bIns="0" rtlCol="0">
            <a:spAutoFit/>
          </a:bodyPr>
          <a:lstStyle/>
          <a:p>
            <a:pPr marL="12700" marR="5080">
              <a:lnSpc>
                <a:spcPct val="95800"/>
              </a:lnSpc>
              <a:spcBef>
                <a:spcPts val="190"/>
              </a:spcBef>
            </a:pPr>
            <a:r>
              <a:rPr sz="2000" dirty="0">
                <a:latin typeface="Times New Roman" panose="02020603050405020304" pitchFamily="18" charset="0"/>
                <a:cs typeface="Times New Roman" panose="02020603050405020304" pitchFamily="18" charset="0"/>
              </a:rPr>
              <a:t>202</a:t>
            </a:r>
            <a:r>
              <a:rPr lang="tr-TR" sz="2000" dirty="0">
                <a:latin typeface="Times New Roman" panose="02020603050405020304" pitchFamily="18" charset="0"/>
                <a:cs typeface="Times New Roman" panose="02020603050405020304" pitchFamily="18" charset="0"/>
              </a:rPr>
              <a:t>5</a:t>
            </a:r>
            <a:r>
              <a:rPr sz="2000" spc="-7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yılı</a:t>
            </a:r>
            <a:r>
              <a:rPr sz="2000" spc="-75"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içerisinde</a:t>
            </a:r>
            <a:r>
              <a:rPr sz="2000" spc="-60" dirty="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tabloda</a:t>
            </a:r>
            <a:r>
              <a:rPr lang="tr-TR" sz="2000" spc="-60" dirty="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görülen</a:t>
            </a:r>
            <a:r>
              <a:rPr sz="2000" spc="-7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tehlikeli</a:t>
            </a:r>
            <a:r>
              <a:rPr sz="2000" spc="-6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atıklar</a:t>
            </a:r>
            <a:r>
              <a:rPr sz="2000" spc="-65"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tesisimizden </a:t>
            </a:r>
            <a:r>
              <a:rPr sz="2000" dirty="0">
                <a:latin typeface="Times New Roman" panose="02020603050405020304" pitchFamily="18" charset="0"/>
                <a:cs typeface="Times New Roman" panose="02020603050405020304" pitchFamily="18" charset="0"/>
              </a:rPr>
              <a:t>lisanslı</a:t>
            </a:r>
            <a:r>
              <a:rPr sz="2000" spc="-12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geri</a:t>
            </a:r>
            <a:r>
              <a:rPr sz="2000" spc="-45" dirty="0">
                <a:latin typeface="Times New Roman" panose="02020603050405020304" pitchFamily="18" charset="0"/>
                <a:cs typeface="Times New Roman" panose="02020603050405020304" pitchFamily="18" charset="0"/>
              </a:rPr>
              <a:t> </a:t>
            </a:r>
            <a:r>
              <a:rPr sz="2000" spc="-160" dirty="0">
                <a:latin typeface="Times New Roman" panose="02020603050405020304" pitchFamily="18" charset="0"/>
                <a:cs typeface="Times New Roman" panose="02020603050405020304" pitchFamily="18" charset="0"/>
              </a:rPr>
              <a:t>dönüşüm</a:t>
            </a:r>
            <a:r>
              <a:rPr sz="2000" spc="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firmaları</a:t>
            </a:r>
            <a:r>
              <a:rPr sz="2000" spc="-4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tarafından</a:t>
            </a:r>
            <a:r>
              <a:rPr sz="2000" spc="-4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teslim</a:t>
            </a:r>
            <a:r>
              <a:rPr sz="2000" spc="-50" dirty="0">
                <a:latin typeface="Times New Roman" panose="02020603050405020304" pitchFamily="18" charset="0"/>
                <a:cs typeface="Times New Roman" panose="02020603050405020304" pitchFamily="18" charset="0"/>
              </a:rPr>
              <a:t> </a:t>
            </a:r>
            <a:r>
              <a:rPr sz="2000" spc="-145" dirty="0">
                <a:latin typeface="Times New Roman" panose="02020603050405020304" pitchFamily="18" charset="0"/>
                <a:cs typeface="Times New Roman" panose="02020603050405020304" pitchFamily="18" charset="0"/>
              </a:rPr>
              <a:t>alınmış</a:t>
            </a:r>
            <a:r>
              <a:rPr sz="2000" spc="15" dirty="0">
                <a:latin typeface="Times New Roman" panose="02020603050405020304" pitchFamily="18" charset="0"/>
                <a:cs typeface="Times New Roman" panose="02020603050405020304" pitchFamily="18" charset="0"/>
              </a:rPr>
              <a:t> </a:t>
            </a:r>
            <a:r>
              <a:rPr sz="2000" spc="-25" dirty="0">
                <a:latin typeface="Times New Roman" panose="02020603050405020304" pitchFamily="18" charset="0"/>
                <a:cs typeface="Times New Roman" panose="02020603050405020304" pitchFamily="18" charset="0"/>
              </a:rPr>
              <a:t>ve </a:t>
            </a:r>
            <a:r>
              <a:rPr sz="2000" dirty="0">
                <a:latin typeface="Times New Roman" panose="02020603050405020304" pitchFamily="18" charset="0"/>
                <a:cs typeface="Times New Roman" panose="02020603050405020304" pitchFamily="18" charset="0"/>
              </a:rPr>
              <a:t>bertaraf</a:t>
            </a:r>
            <a:r>
              <a:rPr sz="2000" spc="-65" dirty="0">
                <a:latin typeface="Times New Roman" panose="02020603050405020304" pitchFamily="18" charset="0"/>
                <a:cs typeface="Times New Roman" panose="02020603050405020304" pitchFamily="18" charset="0"/>
              </a:rPr>
              <a:t> </a:t>
            </a:r>
            <a:r>
              <a:rPr sz="2000" spc="-20" dirty="0">
                <a:latin typeface="Times New Roman" panose="02020603050405020304" pitchFamily="18" charset="0"/>
                <a:cs typeface="Times New Roman" panose="02020603050405020304" pitchFamily="18" charset="0"/>
              </a:rPr>
              <a:t>edilmiştir.</a:t>
            </a:r>
            <a:endParaRPr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0080625" cy="2279396"/>
          </a:xfrm>
          <a:prstGeom prst="rect">
            <a:avLst/>
          </a:prstGeom>
        </p:spPr>
      </p:pic>
      <p:sp>
        <p:nvSpPr>
          <p:cNvPr id="3" name="object 3"/>
          <p:cNvSpPr txBox="1">
            <a:spLocks noGrp="1"/>
          </p:cNvSpPr>
          <p:nvPr>
            <p:ph type="title"/>
          </p:nvPr>
        </p:nvSpPr>
        <p:spPr>
          <a:prstGeom prst="rect">
            <a:avLst/>
          </a:prstGeom>
        </p:spPr>
        <p:txBody>
          <a:bodyPr vert="horz" wrap="square" lIns="0" tIns="571626" rIns="0" bIns="0" rtlCol="0">
            <a:spAutoFit/>
          </a:bodyPr>
          <a:lstStyle/>
          <a:p>
            <a:pPr marL="1155700">
              <a:lnSpc>
                <a:spcPct val="100000"/>
              </a:lnSpc>
              <a:spcBef>
                <a:spcPts val="95"/>
              </a:spcBef>
            </a:pPr>
            <a:r>
              <a:rPr spc="-45" dirty="0">
                <a:solidFill>
                  <a:srgbClr val="FFFFFF"/>
                </a:solidFill>
                <a:latin typeface="Arial"/>
                <a:cs typeface="Arial"/>
              </a:rPr>
              <a:t>ATIK</a:t>
            </a:r>
            <a:r>
              <a:rPr spc="-195" dirty="0">
                <a:solidFill>
                  <a:srgbClr val="FFFFFF"/>
                </a:solidFill>
                <a:latin typeface="Arial"/>
                <a:cs typeface="Arial"/>
              </a:rPr>
              <a:t> </a:t>
            </a:r>
            <a:r>
              <a:rPr spc="-10" dirty="0">
                <a:solidFill>
                  <a:srgbClr val="FFFFFF"/>
                </a:solidFill>
                <a:latin typeface="Arial"/>
                <a:cs typeface="Arial"/>
              </a:rPr>
              <a:t>PİLLER</a:t>
            </a:r>
          </a:p>
        </p:txBody>
      </p:sp>
      <p:grpSp>
        <p:nvGrpSpPr>
          <p:cNvPr id="4" name="object 4"/>
          <p:cNvGrpSpPr/>
          <p:nvPr/>
        </p:nvGrpSpPr>
        <p:grpSpPr>
          <a:xfrm>
            <a:off x="1155065" y="3197085"/>
            <a:ext cx="7080250" cy="3084195"/>
            <a:chOff x="1067917" y="3258058"/>
            <a:chExt cx="7080250" cy="3084195"/>
          </a:xfrm>
        </p:grpSpPr>
        <p:sp>
          <p:nvSpPr>
            <p:cNvPr id="5" name="object 5"/>
            <p:cNvSpPr/>
            <p:nvPr/>
          </p:nvSpPr>
          <p:spPr>
            <a:xfrm>
              <a:off x="1107668" y="3264408"/>
              <a:ext cx="7033895" cy="2734310"/>
            </a:xfrm>
            <a:custGeom>
              <a:avLst/>
              <a:gdLst/>
              <a:ahLst/>
              <a:cxnLst/>
              <a:rect l="l" t="t" r="r" b="b"/>
              <a:pathLst>
                <a:path w="7033895" h="2734310">
                  <a:moveTo>
                    <a:pt x="0" y="2734055"/>
                  </a:moveTo>
                  <a:lnTo>
                    <a:pt x="3642639" y="2734055"/>
                  </a:lnTo>
                </a:path>
                <a:path w="7033895" h="2734310">
                  <a:moveTo>
                    <a:pt x="3977919" y="2734055"/>
                  </a:moveTo>
                  <a:lnTo>
                    <a:pt x="7033666" y="2734055"/>
                  </a:lnTo>
                </a:path>
                <a:path w="7033895" h="2734310">
                  <a:moveTo>
                    <a:pt x="0" y="2430779"/>
                  </a:moveTo>
                  <a:lnTo>
                    <a:pt x="3642639" y="2430779"/>
                  </a:lnTo>
                </a:path>
                <a:path w="7033895" h="2734310">
                  <a:moveTo>
                    <a:pt x="3977919" y="2430779"/>
                  </a:moveTo>
                  <a:lnTo>
                    <a:pt x="7033666" y="2430779"/>
                  </a:lnTo>
                </a:path>
                <a:path w="7033895" h="2734310">
                  <a:moveTo>
                    <a:pt x="0" y="2125979"/>
                  </a:moveTo>
                  <a:lnTo>
                    <a:pt x="3642639" y="2125979"/>
                  </a:lnTo>
                </a:path>
                <a:path w="7033895" h="2734310">
                  <a:moveTo>
                    <a:pt x="3977919" y="2125979"/>
                  </a:moveTo>
                  <a:lnTo>
                    <a:pt x="7033666" y="2125979"/>
                  </a:lnTo>
                </a:path>
                <a:path w="7033895" h="2734310">
                  <a:moveTo>
                    <a:pt x="0" y="1822703"/>
                  </a:moveTo>
                  <a:lnTo>
                    <a:pt x="3642639" y="1822703"/>
                  </a:lnTo>
                </a:path>
                <a:path w="7033895" h="2734310">
                  <a:moveTo>
                    <a:pt x="3977919" y="1822703"/>
                  </a:moveTo>
                  <a:lnTo>
                    <a:pt x="7033666" y="1822703"/>
                  </a:lnTo>
                </a:path>
                <a:path w="7033895" h="2734310">
                  <a:moveTo>
                    <a:pt x="0" y="1519427"/>
                  </a:moveTo>
                  <a:lnTo>
                    <a:pt x="3810279" y="1519427"/>
                  </a:lnTo>
                </a:path>
                <a:path w="7033895" h="2734310">
                  <a:moveTo>
                    <a:pt x="3977919" y="1519427"/>
                  </a:moveTo>
                  <a:lnTo>
                    <a:pt x="7033666" y="1519427"/>
                  </a:lnTo>
                </a:path>
                <a:path w="7033895" h="2734310">
                  <a:moveTo>
                    <a:pt x="0" y="1214627"/>
                  </a:moveTo>
                  <a:lnTo>
                    <a:pt x="3810279" y="1214627"/>
                  </a:lnTo>
                </a:path>
                <a:path w="7033895" h="2734310">
                  <a:moveTo>
                    <a:pt x="3977919" y="1214627"/>
                  </a:moveTo>
                  <a:lnTo>
                    <a:pt x="7033666" y="1214627"/>
                  </a:lnTo>
                </a:path>
                <a:path w="7033895" h="2734310">
                  <a:moveTo>
                    <a:pt x="0" y="911351"/>
                  </a:moveTo>
                  <a:lnTo>
                    <a:pt x="3810279" y="911351"/>
                  </a:lnTo>
                </a:path>
                <a:path w="7033895" h="2734310">
                  <a:moveTo>
                    <a:pt x="3977919" y="911351"/>
                  </a:moveTo>
                  <a:lnTo>
                    <a:pt x="7033666" y="911351"/>
                  </a:lnTo>
                </a:path>
                <a:path w="7033895" h="2734310">
                  <a:moveTo>
                    <a:pt x="0" y="608076"/>
                  </a:moveTo>
                  <a:lnTo>
                    <a:pt x="3810279" y="608076"/>
                  </a:lnTo>
                </a:path>
                <a:path w="7033895" h="2734310">
                  <a:moveTo>
                    <a:pt x="3977919" y="608076"/>
                  </a:moveTo>
                  <a:lnTo>
                    <a:pt x="7033666" y="608076"/>
                  </a:lnTo>
                </a:path>
                <a:path w="7033895" h="2734310">
                  <a:moveTo>
                    <a:pt x="0" y="303275"/>
                  </a:moveTo>
                  <a:lnTo>
                    <a:pt x="3810279" y="303275"/>
                  </a:lnTo>
                </a:path>
                <a:path w="7033895" h="2734310">
                  <a:moveTo>
                    <a:pt x="3977919" y="303275"/>
                  </a:moveTo>
                  <a:lnTo>
                    <a:pt x="7033666" y="303275"/>
                  </a:lnTo>
                </a:path>
                <a:path w="7033895" h="2734310">
                  <a:moveTo>
                    <a:pt x="0" y="0"/>
                  </a:moveTo>
                  <a:lnTo>
                    <a:pt x="7033666" y="0"/>
                  </a:lnTo>
                </a:path>
              </a:pathLst>
            </a:custGeom>
            <a:ln w="12700">
              <a:solidFill>
                <a:srgbClr val="888888"/>
              </a:solidFill>
            </a:ln>
          </p:spPr>
          <p:txBody>
            <a:bodyPr wrap="square" lIns="0" tIns="0" rIns="0" bIns="0" rtlCol="0"/>
            <a:lstStyle/>
            <a:p>
              <a:endParaRPr/>
            </a:p>
          </p:txBody>
        </p:sp>
        <p:sp>
          <p:nvSpPr>
            <p:cNvPr id="6" name="object 6"/>
            <p:cNvSpPr/>
            <p:nvPr/>
          </p:nvSpPr>
          <p:spPr>
            <a:xfrm>
              <a:off x="4750307" y="4864620"/>
              <a:ext cx="167640" cy="1437640"/>
            </a:xfrm>
            <a:custGeom>
              <a:avLst/>
              <a:gdLst/>
              <a:ahLst/>
              <a:cxnLst/>
              <a:rect l="l" t="t" r="r" b="b"/>
              <a:pathLst>
                <a:path w="167639" h="1437639">
                  <a:moveTo>
                    <a:pt x="167639" y="0"/>
                  </a:moveTo>
                  <a:lnTo>
                    <a:pt x="0" y="0"/>
                  </a:lnTo>
                  <a:lnTo>
                    <a:pt x="0" y="1437513"/>
                  </a:lnTo>
                  <a:lnTo>
                    <a:pt x="167639" y="1437513"/>
                  </a:lnTo>
                  <a:lnTo>
                    <a:pt x="167639" y="0"/>
                  </a:lnTo>
                  <a:close/>
                </a:path>
              </a:pathLst>
            </a:custGeom>
            <a:solidFill>
              <a:srgbClr val="8599AA"/>
            </a:solidFill>
          </p:spPr>
          <p:txBody>
            <a:bodyPr wrap="square" lIns="0" tIns="0" rIns="0" bIns="0" rtlCol="0"/>
            <a:lstStyle/>
            <a:p>
              <a:endParaRPr/>
            </a:p>
          </p:txBody>
        </p:sp>
        <p:sp>
          <p:nvSpPr>
            <p:cNvPr id="7" name="object 7"/>
            <p:cNvSpPr/>
            <p:nvPr/>
          </p:nvSpPr>
          <p:spPr>
            <a:xfrm>
              <a:off x="4917948" y="3489972"/>
              <a:ext cx="167640" cy="2812415"/>
            </a:xfrm>
            <a:custGeom>
              <a:avLst/>
              <a:gdLst/>
              <a:ahLst/>
              <a:cxnLst/>
              <a:rect l="l" t="t" r="r" b="b"/>
              <a:pathLst>
                <a:path w="167639" h="2812415">
                  <a:moveTo>
                    <a:pt x="167639" y="0"/>
                  </a:moveTo>
                  <a:lnTo>
                    <a:pt x="0" y="0"/>
                  </a:lnTo>
                  <a:lnTo>
                    <a:pt x="0" y="2812161"/>
                  </a:lnTo>
                  <a:lnTo>
                    <a:pt x="167639" y="2812161"/>
                  </a:lnTo>
                  <a:lnTo>
                    <a:pt x="167639" y="0"/>
                  </a:lnTo>
                  <a:close/>
                </a:path>
              </a:pathLst>
            </a:custGeom>
            <a:solidFill>
              <a:srgbClr val="115371"/>
            </a:solidFill>
          </p:spPr>
          <p:txBody>
            <a:bodyPr wrap="square" lIns="0" tIns="0" rIns="0" bIns="0" rtlCol="0"/>
            <a:lstStyle/>
            <a:p>
              <a:endParaRPr/>
            </a:p>
          </p:txBody>
        </p:sp>
        <p:sp>
          <p:nvSpPr>
            <p:cNvPr id="8" name="object 8"/>
            <p:cNvSpPr/>
            <p:nvPr/>
          </p:nvSpPr>
          <p:spPr>
            <a:xfrm>
              <a:off x="1067917" y="3264408"/>
              <a:ext cx="7073900" cy="3077845"/>
            </a:xfrm>
            <a:custGeom>
              <a:avLst/>
              <a:gdLst/>
              <a:ahLst/>
              <a:cxnLst/>
              <a:rect l="l" t="t" r="r" b="b"/>
              <a:pathLst>
                <a:path w="7073900" h="3077845">
                  <a:moveTo>
                    <a:pt x="39751" y="3037725"/>
                  </a:moveTo>
                  <a:lnTo>
                    <a:pt x="39751" y="0"/>
                  </a:lnTo>
                </a:path>
                <a:path w="7073900" h="3077845">
                  <a:moveTo>
                    <a:pt x="0" y="3037725"/>
                  </a:moveTo>
                  <a:lnTo>
                    <a:pt x="39751" y="3037725"/>
                  </a:lnTo>
                </a:path>
                <a:path w="7073900" h="3077845">
                  <a:moveTo>
                    <a:pt x="0" y="2734055"/>
                  </a:moveTo>
                  <a:lnTo>
                    <a:pt x="39751" y="2734055"/>
                  </a:lnTo>
                </a:path>
                <a:path w="7073900" h="3077845">
                  <a:moveTo>
                    <a:pt x="0" y="2430779"/>
                  </a:moveTo>
                  <a:lnTo>
                    <a:pt x="39751" y="2430779"/>
                  </a:lnTo>
                </a:path>
                <a:path w="7073900" h="3077845">
                  <a:moveTo>
                    <a:pt x="0" y="2125979"/>
                  </a:moveTo>
                  <a:lnTo>
                    <a:pt x="39751" y="2125979"/>
                  </a:lnTo>
                </a:path>
                <a:path w="7073900" h="3077845">
                  <a:moveTo>
                    <a:pt x="0" y="1822703"/>
                  </a:moveTo>
                  <a:lnTo>
                    <a:pt x="39751" y="1822703"/>
                  </a:lnTo>
                </a:path>
                <a:path w="7073900" h="3077845">
                  <a:moveTo>
                    <a:pt x="0" y="1519427"/>
                  </a:moveTo>
                  <a:lnTo>
                    <a:pt x="39751" y="1519427"/>
                  </a:lnTo>
                </a:path>
                <a:path w="7073900" h="3077845">
                  <a:moveTo>
                    <a:pt x="0" y="1214627"/>
                  </a:moveTo>
                  <a:lnTo>
                    <a:pt x="39751" y="1214627"/>
                  </a:lnTo>
                </a:path>
                <a:path w="7073900" h="3077845">
                  <a:moveTo>
                    <a:pt x="0" y="911351"/>
                  </a:moveTo>
                  <a:lnTo>
                    <a:pt x="39751" y="911351"/>
                  </a:lnTo>
                </a:path>
                <a:path w="7073900" h="3077845">
                  <a:moveTo>
                    <a:pt x="0" y="608076"/>
                  </a:moveTo>
                  <a:lnTo>
                    <a:pt x="39751" y="608076"/>
                  </a:lnTo>
                </a:path>
                <a:path w="7073900" h="3077845">
                  <a:moveTo>
                    <a:pt x="0" y="303275"/>
                  </a:moveTo>
                  <a:lnTo>
                    <a:pt x="39751" y="303275"/>
                  </a:lnTo>
                </a:path>
                <a:path w="7073900" h="3077845">
                  <a:moveTo>
                    <a:pt x="0" y="0"/>
                  </a:moveTo>
                  <a:lnTo>
                    <a:pt x="39751" y="0"/>
                  </a:lnTo>
                </a:path>
                <a:path w="7073900" h="3077845">
                  <a:moveTo>
                    <a:pt x="39751" y="3037725"/>
                  </a:moveTo>
                  <a:lnTo>
                    <a:pt x="7073417" y="3037725"/>
                  </a:lnTo>
                </a:path>
                <a:path w="7073900" h="3077845">
                  <a:moveTo>
                    <a:pt x="39751" y="3037725"/>
                  </a:moveTo>
                  <a:lnTo>
                    <a:pt x="39751" y="3077476"/>
                  </a:lnTo>
                </a:path>
                <a:path w="7073900" h="3077845">
                  <a:moveTo>
                    <a:pt x="625246" y="3037725"/>
                  </a:moveTo>
                  <a:lnTo>
                    <a:pt x="625246" y="3077476"/>
                  </a:lnTo>
                </a:path>
                <a:path w="7073900" h="3077845">
                  <a:moveTo>
                    <a:pt x="1211986" y="3037725"/>
                  </a:moveTo>
                  <a:lnTo>
                    <a:pt x="1211986" y="3077476"/>
                  </a:lnTo>
                </a:path>
                <a:path w="7073900" h="3077845">
                  <a:moveTo>
                    <a:pt x="1798726" y="3037725"/>
                  </a:moveTo>
                  <a:lnTo>
                    <a:pt x="1798726" y="3077476"/>
                  </a:lnTo>
                </a:path>
                <a:path w="7073900" h="3077845">
                  <a:moveTo>
                    <a:pt x="2383942" y="3037725"/>
                  </a:moveTo>
                  <a:lnTo>
                    <a:pt x="2383942" y="3077476"/>
                  </a:lnTo>
                </a:path>
                <a:path w="7073900" h="3077845">
                  <a:moveTo>
                    <a:pt x="2970682" y="3037725"/>
                  </a:moveTo>
                  <a:lnTo>
                    <a:pt x="2970682" y="3077476"/>
                  </a:lnTo>
                </a:path>
                <a:path w="7073900" h="3077845">
                  <a:moveTo>
                    <a:pt x="3555898" y="3037725"/>
                  </a:moveTo>
                  <a:lnTo>
                    <a:pt x="3555898" y="3077476"/>
                  </a:lnTo>
                </a:path>
                <a:path w="7073900" h="3077845">
                  <a:moveTo>
                    <a:pt x="4142638" y="3037725"/>
                  </a:moveTo>
                  <a:lnTo>
                    <a:pt x="4142638" y="3077476"/>
                  </a:lnTo>
                </a:path>
                <a:path w="7073900" h="3077845">
                  <a:moveTo>
                    <a:pt x="4729378" y="3037725"/>
                  </a:moveTo>
                  <a:lnTo>
                    <a:pt x="4729378" y="3077476"/>
                  </a:lnTo>
                </a:path>
                <a:path w="7073900" h="3077845">
                  <a:moveTo>
                    <a:pt x="5314594" y="3037725"/>
                  </a:moveTo>
                  <a:lnTo>
                    <a:pt x="5314594" y="3077476"/>
                  </a:lnTo>
                </a:path>
                <a:path w="7073900" h="3077845">
                  <a:moveTo>
                    <a:pt x="5901334" y="3037725"/>
                  </a:moveTo>
                  <a:lnTo>
                    <a:pt x="5901334" y="3077476"/>
                  </a:lnTo>
                </a:path>
                <a:path w="7073900" h="3077845">
                  <a:moveTo>
                    <a:pt x="6486550" y="3037725"/>
                  </a:moveTo>
                  <a:lnTo>
                    <a:pt x="6486550" y="3077476"/>
                  </a:lnTo>
                </a:path>
                <a:path w="7073900" h="3077845">
                  <a:moveTo>
                    <a:pt x="7073417" y="3037725"/>
                  </a:moveTo>
                  <a:lnTo>
                    <a:pt x="7073417" y="3077476"/>
                  </a:lnTo>
                </a:path>
              </a:pathLst>
            </a:custGeom>
            <a:ln w="12700">
              <a:solidFill>
                <a:srgbClr val="888888"/>
              </a:solidFill>
            </a:ln>
          </p:spPr>
          <p:txBody>
            <a:bodyPr wrap="square" lIns="0" tIns="0" rIns="0" bIns="0" rtlCol="0"/>
            <a:lstStyle/>
            <a:p>
              <a:endParaRPr/>
            </a:p>
          </p:txBody>
        </p:sp>
      </p:grpSp>
      <p:sp>
        <p:nvSpPr>
          <p:cNvPr id="9" name="object 9"/>
          <p:cNvSpPr txBox="1"/>
          <p:nvPr/>
        </p:nvSpPr>
        <p:spPr>
          <a:xfrm>
            <a:off x="602386" y="5287136"/>
            <a:ext cx="400685" cy="1089025"/>
          </a:xfrm>
          <a:prstGeom prst="rect">
            <a:avLst/>
          </a:prstGeom>
        </p:spPr>
        <p:txBody>
          <a:bodyPr vert="horz" wrap="square" lIns="0" tIns="12065" rIns="0" bIns="0" rtlCol="0">
            <a:spAutoFit/>
          </a:bodyPr>
          <a:lstStyle/>
          <a:p>
            <a:pPr marR="5080" algn="r">
              <a:lnSpc>
                <a:spcPct val="100000"/>
              </a:lnSpc>
              <a:spcBef>
                <a:spcPts val="95"/>
              </a:spcBef>
            </a:pPr>
            <a:r>
              <a:rPr sz="1000" spc="-10" dirty="0">
                <a:latin typeface="Trebuchet MS"/>
                <a:cs typeface="Trebuchet MS"/>
              </a:rPr>
              <a:t>0,0006</a:t>
            </a:r>
            <a:endParaRPr sz="1000">
              <a:latin typeface="Trebuchet MS"/>
              <a:cs typeface="Trebuchet MS"/>
            </a:endParaRPr>
          </a:p>
          <a:p>
            <a:pPr>
              <a:lnSpc>
                <a:spcPct val="100000"/>
              </a:lnSpc>
              <a:spcBef>
                <a:spcPts val="30"/>
              </a:spcBef>
            </a:pPr>
            <a:endParaRPr sz="1000">
              <a:latin typeface="Trebuchet MS"/>
              <a:cs typeface="Trebuchet MS"/>
            </a:endParaRPr>
          </a:p>
          <a:p>
            <a:pPr marR="5080" algn="r">
              <a:lnSpc>
                <a:spcPct val="100000"/>
              </a:lnSpc>
            </a:pPr>
            <a:r>
              <a:rPr sz="1000" spc="-10" dirty="0">
                <a:latin typeface="Trebuchet MS"/>
                <a:cs typeface="Trebuchet MS"/>
              </a:rPr>
              <a:t>0,0004</a:t>
            </a:r>
            <a:endParaRPr sz="1000">
              <a:latin typeface="Trebuchet MS"/>
              <a:cs typeface="Trebuchet MS"/>
            </a:endParaRPr>
          </a:p>
          <a:p>
            <a:pPr>
              <a:lnSpc>
                <a:spcPct val="100000"/>
              </a:lnSpc>
              <a:spcBef>
                <a:spcPts val="30"/>
              </a:spcBef>
            </a:pPr>
            <a:endParaRPr sz="1000">
              <a:latin typeface="Trebuchet MS"/>
              <a:cs typeface="Trebuchet MS"/>
            </a:endParaRPr>
          </a:p>
          <a:p>
            <a:pPr marR="5080" algn="r">
              <a:lnSpc>
                <a:spcPct val="100000"/>
              </a:lnSpc>
              <a:spcBef>
                <a:spcPts val="5"/>
              </a:spcBef>
            </a:pPr>
            <a:r>
              <a:rPr sz="1000" spc="-10" dirty="0">
                <a:latin typeface="Trebuchet MS"/>
                <a:cs typeface="Trebuchet MS"/>
              </a:rPr>
              <a:t>0,0002</a:t>
            </a:r>
            <a:endParaRPr sz="1000">
              <a:latin typeface="Trebuchet MS"/>
              <a:cs typeface="Trebuchet MS"/>
            </a:endParaRPr>
          </a:p>
          <a:p>
            <a:pPr>
              <a:lnSpc>
                <a:spcPct val="100000"/>
              </a:lnSpc>
              <a:spcBef>
                <a:spcPts val="30"/>
              </a:spcBef>
            </a:pPr>
            <a:endParaRPr sz="1000">
              <a:latin typeface="Trebuchet MS"/>
              <a:cs typeface="Trebuchet MS"/>
            </a:endParaRPr>
          </a:p>
          <a:p>
            <a:pPr marR="5080" algn="r">
              <a:lnSpc>
                <a:spcPct val="100000"/>
              </a:lnSpc>
            </a:pPr>
            <a:r>
              <a:rPr sz="1000" spc="-50" dirty="0">
                <a:latin typeface="Trebuchet MS"/>
                <a:cs typeface="Trebuchet MS"/>
              </a:rPr>
              <a:t>0</a:t>
            </a:r>
            <a:endParaRPr sz="1000">
              <a:latin typeface="Trebuchet MS"/>
              <a:cs typeface="Trebuchet MS"/>
            </a:endParaRPr>
          </a:p>
        </p:txBody>
      </p:sp>
      <p:sp>
        <p:nvSpPr>
          <p:cNvPr id="10" name="object 10"/>
          <p:cNvSpPr txBox="1"/>
          <p:nvPr/>
        </p:nvSpPr>
        <p:spPr>
          <a:xfrm>
            <a:off x="602386" y="4983226"/>
            <a:ext cx="400685" cy="177800"/>
          </a:xfrm>
          <a:prstGeom prst="rect">
            <a:avLst/>
          </a:prstGeom>
        </p:spPr>
        <p:txBody>
          <a:bodyPr vert="horz" wrap="square" lIns="0" tIns="12065" rIns="0" bIns="0" rtlCol="0">
            <a:spAutoFit/>
          </a:bodyPr>
          <a:lstStyle/>
          <a:p>
            <a:pPr marL="12700">
              <a:lnSpc>
                <a:spcPct val="100000"/>
              </a:lnSpc>
              <a:spcBef>
                <a:spcPts val="95"/>
              </a:spcBef>
            </a:pPr>
            <a:r>
              <a:rPr sz="1000" spc="-10" dirty="0">
                <a:latin typeface="Trebuchet MS"/>
                <a:cs typeface="Trebuchet MS"/>
              </a:rPr>
              <a:t>0,0008</a:t>
            </a:r>
            <a:endParaRPr sz="1000">
              <a:latin typeface="Trebuchet MS"/>
              <a:cs typeface="Trebuchet MS"/>
            </a:endParaRPr>
          </a:p>
        </p:txBody>
      </p:sp>
      <p:sp>
        <p:nvSpPr>
          <p:cNvPr id="11" name="object 11"/>
          <p:cNvSpPr txBox="1"/>
          <p:nvPr/>
        </p:nvSpPr>
        <p:spPr>
          <a:xfrm>
            <a:off x="670356" y="4679137"/>
            <a:ext cx="332740" cy="177800"/>
          </a:xfrm>
          <a:prstGeom prst="rect">
            <a:avLst/>
          </a:prstGeom>
        </p:spPr>
        <p:txBody>
          <a:bodyPr vert="horz" wrap="square" lIns="0" tIns="12065" rIns="0" bIns="0" rtlCol="0">
            <a:spAutoFit/>
          </a:bodyPr>
          <a:lstStyle/>
          <a:p>
            <a:pPr marL="12700">
              <a:lnSpc>
                <a:spcPct val="100000"/>
              </a:lnSpc>
              <a:spcBef>
                <a:spcPts val="95"/>
              </a:spcBef>
            </a:pPr>
            <a:r>
              <a:rPr sz="1000" spc="-10" dirty="0">
                <a:latin typeface="Trebuchet MS"/>
                <a:cs typeface="Trebuchet MS"/>
              </a:rPr>
              <a:t>0,001</a:t>
            </a:r>
            <a:endParaRPr sz="1000">
              <a:latin typeface="Trebuchet MS"/>
              <a:cs typeface="Trebuchet MS"/>
            </a:endParaRPr>
          </a:p>
        </p:txBody>
      </p:sp>
      <p:sp>
        <p:nvSpPr>
          <p:cNvPr id="12" name="object 12"/>
          <p:cNvSpPr txBox="1"/>
          <p:nvPr/>
        </p:nvSpPr>
        <p:spPr>
          <a:xfrm>
            <a:off x="602386" y="3160268"/>
            <a:ext cx="400685" cy="1393190"/>
          </a:xfrm>
          <a:prstGeom prst="rect">
            <a:avLst/>
          </a:prstGeom>
        </p:spPr>
        <p:txBody>
          <a:bodyPr vert="horz" wrap="square" lIns="0" tIns="12065" rIns="0" bIns="0" rtlCol="0">
            <a:spAutoFit/>
          </a:bodyPr>
          <a:lstStyle/>
          <a:p>
            <a:pPr marL="80645">
              <a:lnSpc>
                <a:spcPct val="100000"/>
              </a:lnSpc>
              <a:spcBef>
                <a:spcPts val="95"/>
              </a:spcBef>
            </a:pPr>
            <a:r>
              <a:rPr sz="1000" spc="-10" dirty="0">
                <a:latin typeface="Trebuchet MS"/>
                <a:cs typeface="Trebuchet MS"/>
              </a:rPr>
              <a:t>0,002</a:t>
            </a:r>
            <a:endParaRPr sz="1000">
              <a:latin typeface="Trebuchet MS"/>
              <a:cs typeface="Trebuchet MS"/>
            </a:endParaRPr>
          </a:p>
          <a:p>
            <a:pPr>
              <a:lnSpc>
                <a:spcPct val="100000"/>
              </a:lnSpc>
              <a:spcBef>
                <a:spcPts val="30"/>
              </a:spcBef>
            </a:pPr>
            <a:endParaRPr sz="1000">
              <a:latin typeface="Trebuchet MS"/>
              <a:cs typeface="Trebuchet MS"/>
            </a:endParaRPr>
          </a:p>
          <a:p>
            <a:pPr marL="12700">
              <a:lnSpc>
                <a:spcPct val="100000"/>
              </a:lnSpc>
            </a:pPr>
            <a:r>
              <a:rPr sz="1000" spc="-10" dirty="0">
                <a:latin typeface="Trebuchet MS"/>
                <a:cs typeface="Trebuchet MS"/>
              </a:rPr>
              <a:t>0,0018</a:t>
            </a:r>
            <a:endParaRPr sz="1000">
              <a:latin typeface="Trebuchet MS"/>
              <a:cs typeface="Trebuchet MS"/>
            </a:endParaRPr>
          </a:p>
          <a:p>
            <a:pPr>
              <a:lnSpc>
                <a:spcPct val="100000"/>
              </a:lnSpc>
              <a:spcBef>
                <a:spcPts val="30"/>
              </a:spcBef>
            </a:pPr>
            <a:endParaRPr sz="1000">
              <a:latin typeface="Trebuchet MS"/>
              <a:cs typeface="Trebuchet MS"/>
            </a:endParaRPr>
          </a:p>
          <a:p>
            <a:pPr marL="12700">
              <a:lnSpc>
                <a:spcPct val="100000"/>
              </a:lnSpc>
              <a:spcBef>
                <a:spcPts val="5"/>
              </a:spcBef>
            </a:pPr>
            <a:r>
              <a:rPr sz="1000" spc="-10" dirty="0">
                <a:latin typeface="Trebuchet MS"/>
                <a:cs typeface="Trebuchet MS"/>
              </a:rPr>
              <a:t>0,0016</a:t>
            </a:r>
            <a:endParaRPr sz="1000">
              <a:latin typeface="Trebuchet MS"/>
              <a:cs typeface="Trebuchet MS"/>
            </a:endParaRPr>
          </a:p>
          <a:p>
            <a:pPr>
              <a:lnSpc>
                <a:spcPct val="100000"/>
              </a:lnSpc>
              <a:spcBef>
                <a:spcPts val="30"/>
              </a:spcBef>
            </a:pPr>
            <a:endParaRPr sz="1000">
              <a:latin typeface="Trebuchet MS"/>
              <a:cs typeface="Trebuchet MS"/>
            </a:endParaRPr>
          </a:p>
          <a:p>
            <a:pPr marL="12700">
              <a:lnSpc>
                <a:spcPct val="100000"/>
              </a:lnSpc>
            </a:pPr>
            <a:r>
              <a:rPr sz="1000" spc="-10" dirty="0">
                <a:latin typeface="Trebuchet MS"/>
                <a:cs typeface="Trebuchet MS"/>
              </a:rPr>
              <a:t>0,0014</a:t>
            </a:r>
            <a:endParaRPr sz="1000">
              <a:latin typeface="Trebuchet MS"/>
              <a:cs typeface="Trebuchet MS"/>
            </a:endParaRPr>
          </a:p>
          <a:p>
            <a:pPr>
              <a:lnSpc>
                <a:spcPct val="100000"/>
              </a:lnSpc>
              <a:spcBef>
                <a:spcPts val="30"/>
              </a:spcBef>
            </a:pPr>
            <a:endParaRPr sz="1000">
              <a:latin typeface="Trebuchet MS"/>
              <a:cs typeface="Trebuchet MS"/>
            </a:endParaRPr>
          </a:p>
          <a:p>
            <a:pPr marL="12700">
              <a:lnSpc>
                <a:spcPct val="100000"/>
              </a:lnSpc>
            </a:pPr>
            <a:r>
              <a:rPr sz="1000" spc="-10" dirty="0">
                <a:latin typeface="Trebuchet MS"/>
                <a:cs typeface="Trebuchet MS"/>
              </a:rPr>
              <a:t>0,0012</a:t>
            </a:r>
            <a:endParaRPr sz="1000">
              <a:latin typeface="Trebuchet MS"/>
              <a:cs typeface="Trebuchet MS"/>
            </a:endParaRPr>
          </a:p>
        </p:txBody>
      </p:sp>
      <p:sp>
        <p:nvSpPr>
          <p:cNvPr id="13" name="object 13"/>
          <p:cNvSpPr txBox="1"/>
          <p:nvPr/>
        </p:nvSpPr>
        <p:spPr>
          <a:xfrm>
            <a:off x="1224178" y="6362801"/>
            <a:ext cx="353060" cy="177800"/>
          </a:xfrm>
          <a:prstGeom prst="rect">
            <a:avLst/>
          </a:prstGeom>
        </p:spPr>
        <p:txBody>
          <a:bodyPr vert="horz" wrap="square" lIns="0" tIns="12065" rIns="0" bIns="0" rtlCol="0">
            <a:spAutoFit/>
          </a:bodyPr>
          <a:lstStyle/>
          <a:p>
            <a:pPr marL="12700">
              <a:lnSpc>
                <a:spcPct val="100000"/>
              </a:lnSpc>
              <a:spcBef>
                <a:spcPts val="95"/>
              </a:spcBef>
            </a:pPr>
            <a:r>
              <a:rPr sz="1000" spc="-20" dirty="0">
                <a:latin typeface="Trebuchet MS"/>
                <a:cs typeface="Trebuchet MS"/>
              </a:rPr>
              <a:t>OCAK</a:t>
            </a:r>
            <a:endParaRPr sz="1000">
              <a:latin typeface="Trebuchet MS"/>
              <a:cs typeface="Trebuchet MS"/>
            </a:endParaRPr>
          </a:p>
        </p:txBody>
      </p:sp>
      <p:sp>
        <p:nvSpPr>
          <p:cNvPr id="14" name="object 14"/>
          <p:cNvSpPr txBox="1"/>
          <p:nvPr/>
        </p:nvSpPr>
        <p:spPr>
          <a:xfrm>
            <a:off x="1788922" y="6362801"/>
            <a:ext cx="395605" cy="177800"/>
          </a:xfrm>
          <a:prstGeom prst="rect">
            <a:avLst/>
          </a:prstGeom>
        </p:spPr>
        <p:txBody>
          <a:bodyPr vert="horz" wrap="square" lIns="0" tIns="12065" rIns="0" bIns="0" rtlCol="0">
            <a:spAutoFit/>
          </a:bodyPr>
          <a:lstStyle/>
          <a:p>
            <a:pPr marL="12700">
              <a:lnSpc>
                <a:spcPct val="100000"/>
              </a:lnSpc>
              <a:spcBef>
                <a:spcPts val="95"/>
              </a:spcBef>
            </a:pPr>
            <a:r>
              <a:rPr sz="1000" spc="-20" dirty="0">
                <a:latin typeface="Trebuchet MS"/>
                <a:cs typeface="Trebuchet MS"/>
              </a:rPr>
              <a:t>ŞUBAT</a:t>
            </a:r>
            <a:endParaRPr sz="1000">
              <a:latin typeface="Trebuchet MS"/>
              <a:cs typeface="Trebuchet MS"/>
            </a:endParaRPr>
          </a:p>
        </p:txBody>
      </p:sp>
      <p:sp>
        <p:nvSpPr>
          <p:cNvPr id="15" name="object 15"/>
          <p:cNvSpPr txBox="1"/>
          <p:nvPr/>
        </p:nvSpPr>
        <p:spPr>
          <a:xfrm>
            <a:off x="2404364" y="6362801"/>
            <a:ext cx="337820" cy="177800"/>
          </a:xfrm>
          <a:prstGeom prst="rect">
            <a:avLst/>
          </a:prstGeom>
        </p:spPr>
        <p:txBody>
          <a:bodyPr vert="horz" wrap="square" lIns="0" tIns="12065" rIns="0" bIns="0" rtlCol="0">
            <a:spAutoFit/>
          </a:bodyPr>
          <a:lstStyle/>
          <a:p>
            <a:pPr marL="12700">
              <a:lnSpc>
                <a:spcPct val="100000"/>
              </a:lnSpc>
              <a:spcBef>
                <a:spcPts val="95"/>
              </a:spcBef>
            </a:pPr>
            <a:r>
              <a:rPr sz="1000" spc="-20" dirty="0">
                <a:latin typeface="Trebuchet MS"/>
                <a:cs typeface="Trebuchet MS"/>
              </a:rPr>
              <a:t>MART</a:t>
            </a:r>
            <a:endParaRPr sz="1000">
              <a:latin typeface="Trebuchet MS"/>
              <a:cs typeface="Trebuchet MS"/>
            </a:endParaRPr>
          </a:p>
        </p:txBody>
      </p:sp>
      <p:sp>
        <p:nvSpPr>
          <p:cNvPr id="16" name="object 16"/>
          <p:cNvSpPr txBox="1"/>
          <p:nvPr/>
        </p:nvSpPr>
        <p:spPr>
          <a:xfrm>
            <a:off x="2967354" y="6362801"/>
            <a:ext cx="384175" cy="177800"/>
          </a:xfrm>
          <a:prstGeom prst="rect">
            <a:avLst/>
          </a:prstGeom>
        </p:spPr>
        <p:txBody>
          <a:bodyPr vert="horz" wrap="square" lIns="0" tIns="12065" rIns="0" bIns="0" rtlCol="0">
            <a:spAutoFit/>
          </a:bodyPr>
          <a:lstStyle/>
          <a:p>
            <a:pPr marL="12700">
              <a:lnSpc>
                <a:spcPct val="100000"/>
              </a:lnSpc>
              <a:spcBef>
                <a:spcPts val="95"/>
              </a:spcBef>
            </a:pPr>
            <a:r>
              <a:rPr sz="1000" spc="-20" dirty="0">
                <a:latin typeface="Trebuchet MS"/>
                <a:cs typeface="Trebuchet MS"/>
              </a:rPr>
              <a:t>NİSAN</a:t>
            </a:r>
            <a:endParaRPr sz="1000">
              <a:latin typeface="Trebuchet MS"/>
              <a:cs typeface="Trebuchet MS"/>
            </a:endParaRPr>
          </a:p>
        </p:txBody>
      </p:sp>
      <p:sp>
        <p:nvSpPr>
          <p:cNvPr id="17" name="object 17"/>
          <p:cNvSpPr txBox="1"/>
          <p:nvPr/>
        </p:nvSpPr>
        <p:spPr>
          <a:xfrm>
            <a:off x="3558921" y="6362801"/>
            <a:ext cx="374650" cy="177800"/>
          </a:xfrm>
          <a:prstGeom prst="rect">
            <a:avLst/>
          </a:prstGeom>
        </p:spPr>
        <p:txBody>
          <a:bodyPr vert="horz" wrap="square" lIns="0" tIns="12065" rIns="0" bIns="0" rtlCol="0">
            <a:spAutoFit/>
          </a:bodyPr>
          <a:lstStyle/>
          <a:p>
            <a:pPr marL="12700">
              <a:lnSpc>
                <a:spcPct val="100000"/>
              </a:lnSpc>
              <a:spcBef>
                <a:spcPts val="95"/>
              </a:spcBef>
            </a:pPr>
            <a:r>
              <a:rPr sz="1000" spc="-10" dirty="0">
                <a:latin typeface="Trebuchet MS"/>
                <a:cs typeface="Trebuchet MS"/>
              </a:rPr>
              <a:t>MAYIS</a:t>
            </a:r>
            <a:endParaRPr sz="1000">
              <a:latin typeface="Trebuchet MS"/>
              <a:cs typeface="Trebuchet MS"/>
            </a:endParaRPr>
          </a:p>
        </p:txBody>
      </p:sp>
      <p:sp>
        <p:nvSpPr>
          <p:cNvPr id="18" name="object 18"/>
          <p:cNvSpPr txBox="1"/>
          <p:nvPr/>
        </p:nvSpPr>
        <p:spPr>
          <a:xfrm>
            <a:off x="4067047" y="6362801"/>
            <a:ext cx="2212975" cy="177800"/>
          </a:xfrm>
          <a:prstGeom prst="rect">
            <a:avLst/>
          </a:prstGeom>
        </p:spPr>
        <p:txBody>
          <a:bodyPr vert="horz" wrap="square" lIns="0" tIns="12065" rIns="0" bIns="0" rtlCol="0">
            <a:spAutoFit/>
          </a:bodyPr>
          <a:lstStyle/>
          <a:p>
            <a:pPr marL="12700">
              <a:lnSpc>
                <a:spcPct val="100000"/>
              </a:lnSpc>
              <a:spcBef>
                <a:spcPts val="95"/>
              </a:spcBef>
              <a:tabLst>
                <a:tab pos="1847214" algn="l"/>
              </a:tabLst>
            </a:pPr>
            <a:r>
              <a:rPr sz="1000" dirty="0">
                <a:latin typeface="Trebuchet MS"/>
                <a:cs typeface="Trebuchet MS"/>
              </a:rPr>
              <a:t>HAZİRAN</a:t>
            </a:r>
            <a:r>
              <a:rPr sz="1000" spc="480" dirty="0">
                <a:latin typeface="Trebuchet MS"/>
                <a:cs typeface="Trebuchet MS"/>
              </a:rPr>
              <a:t> </a:t>
            </a:r>
            <a:r>
              <a:rPr sz="1000" dirty="0">
                <a:latin typeface="Trebuchet MS"/>
                <a:cs typeface="Trebuchet MS"/>
              </a:rPr>
              <a:t>TEMMUZ</a:t>
            </a:r>
            <a:r>
              <a:rPr sz="1000" spc="285" dirty="0">
                <a:latin typeface="Trebuchet MS"/>
                <a:cs typeface="Trebuchet MS"/>
              </a:rPr>
              <a:t> </a:t>
            </a:r>
            <a:r>
              <a:rPr sz="1000" spc="-10" dirty="0">
                <a:latin typeface="Trebuchet MS"/>
                <a:cs typeface="Trebuchet MS"/>
              </a:rPr>
              <a:t>AČUSTOS</a:t>
            </a:r>
            <a:r>
              <a:rPr sz="1000" dirty="0">
                <a:latin typeface="Trebuchet MS"/>
                <a:cs typeface="Trebuchet MS"/>
              </a:rPr>
              <a:t>	</a:t>
            </a:r>
            <a:r>
              <a:rPr sz="1000" spc="-20" dirty="0">
                <a:latin typeface="Trebuchet MS"/>
                <a:cs typeface="Trebuchet MS"/>
              </a:rPr>
              <a:t>EYLÜL</a:t>
            </a:r>
            <a:endParaRPr sz="1000">
              <a:latin typeface="Trebuchet MS"/>
              <a:cs typeface="Trebuchet MS"/>
            </a:endParaRPr>
          </a:p>
        </p:txBody>
      </p:sp>
      <p:sp>
        <p:nvSpPr>
          <p:cNvPr id="19" name="object 19"/>
          <p:cNvSpPr txBox="1"/>
          <p:nvPr/>
        </p:nvSpPr>
        <p:spPr>
          <a:xfrm>
            <a:off x="6526148" y="6362801"/>
            <a:ext cx="300990" cy="177800"/>
          </a:xfrm>
          <a:prstGeom prst="rect">
            <a:avLst/>
          </a:prstGeom>
        </p:spPr>
        <p:txBody>
          <a:bodyPr vert="horz" wrap="square" lIns="0" tIns="12065" rIns="0" bIns="0" rtlCol="0">
            <a:spAutoFit/>
          </a:bodyPr>
          <a:lstStyle/>
          <a:p>
            <a:pPr marL="12700">
              <a:lnSpc>
                <a:spcPct val="100000"/>
              </a:lnSpc>
              <a:spcBef>
                <a:spcPts val="95"/>
              </a:spcBef>
            </a:pPr>
            <a:r>
              <a:rPr sz="1000" spc="-20" dirty="0">
                <a:latin typeface="Trebuchet MS"/>
                <a:cs typeface="Trebuchet MS"/>
              </a:rPr>
              <a:t>EKİM</a:t>
            </a:r>
            <a:endParaRPr sz="1000">
              <a:latin typeface="Trebuchet MS"/>
              <a:cs typeface="Trebuchet MS"/>
            </a:endParaRPr>
          </a:p>
        </p:txBody>
      </p:sp>
      <p:sp>
        <p:nvSpPr>
          <p:cNvPr id="20" name="object 20"/>
          <p:cNvSpPr txBox="1"/>
          <p:nvPr/>
        </p:nvSpPr>
        <p:spPr>
          <a:xfrm>
            <a:off x="7074154" y="6362801"/>
            <a:ext cx="377190" cy="177800"/>
          </a:xfrm>
          <a:prstGeom prst="rect">
            <a:avLst/>
          </a:prstGeom>
        </p:spPr>
        <p:txBody>
          <a:bodyPr vert="horz" wrap="square" lIns="0" tIns="12065" rIns="0" bIns="0" rtlCol="0">
            <a:spAutoFit/>
          </a:bodyPr>
          <a:lstStyle/>
          <a:p>
            <a:pPr marL="12700">
              <a:lnSpc>
                <a:spcPct val="100000"/>
              </a:lnSpc>
              <a:spcBef>
                <a:spcPts val="95"/>
              </a:spcBef>
            </a:pPr>
            <a:r>
              <a:rPr sz="1000" spc="-10" dirty="0">
                <a:latin typeface="Trebuchet MS"/>
                <a:cs typeface="Trebuchet MS"/>
              </a:rPr>
              <a:t>KASIM</a:t>
            </a:r>
            <a:endParaRPr sz="1000">
              <a:latin typeface="Trebuchet MS"/>
              <a:cs typeface="Trebuchet MS"/>
            </a:endParaRPr>
          </a:p>
        </p:txBody>
      </p:sp>
      <p:sp>
        <p:nvSpPr>
          <p:cNvPr id="21" name="object 21"/>
          <p:cNvSpPr txBox="1"/>
          <p:nvPr/>
        </p:nvSpPr>
        <p:spPr>
          <a:xfrm>
            <a:off x="7639050" y="6362801"/>
            <a:ext cx="420370" cy="177800"/>
          </a:xfrm>
          <a:prstGeom prst="rect">
            <a:avLst/>
          </a:prstGeom>
        </p:spPr>
        <p:txBody>
          <a:bodyPr vert="horz" wrap="square" lIns="0" tIns="12065" rIns="0" bIns="0" rtlCol="0">
            <a:spAutoFit/>
          </a:bodyPr>
          <a:lstStyle/>
          <a:p>
            <a:pPr marL="12700">
              <a:lnSpc>
                <a:spcPct val="100000"/>
              </a:lnSpc>
              <a:spcBef>
                <a:spcPts val="95"/>
              </a:spcBef>
            </a:pPr>
            <a:r>
              <a:rPr sz="1000" spc="-10" dirty="0">
                <a:latin typeface="Trebuchet MS"/>
                <a:cs typeface="Trebuchet MS"/>
              </a:rPr>
              <a:t>ARALIK</a:t>
            </a:r>
            <a:endParaRPr sz="1000">
              <a:latin typeface="Trebuchet MS"/>
              <a:cs typeface="Trebuchet MS"/>
            </a:endParaRPr>
          </a:p>
        </p:txBody>
      </p:sp>
      <p:sp>
        <p:nvSpPr>
          <p:cNvPr id="22" name="object 22"/>
          <p:cNvSpPr txBox="1"/>
          <p:nvPr/>
        </p:nvSpPr>
        <p:spPr>
          <a:xfrm>
            <a:off x="2740532" y="2815844"/>
            <a:ext cx="4620895" cy="299720"/>
          </a:xfrm>
          <a:prstGeom prst="rect">
            <a:avLst/>
          </a:prstGeom>
        </p:spPr>
        <p:txBody>
          <a:bodyPr vert="horz" wrap="square" lIns="0" tIns="12700" rIns="0" bIns="0" rtlCol="0">
            <a:spAutoFit/>
          </a:bodyPr>
          <a:lstStyle/>
          <a:p>
            <a:pPr marL="12700">
              <a:lnSpc>
                <a:spcPct val="100000"/>
              </a:lnSpc>
              <a:spcBef>
                <a:spcPts val="100"/>
              </a:spcBef>
            </a:pPr>
            <a:r>
              <a:rPr sz="1800" b="1" spc="-25" dirty="0">
                <a:latin typeface="Arial"/>
                <a:cs typeface="Arial"/>
              </a:rPr>
              <a:t>ATIK</a:t>
            </a:r>
            <a:r>
              <a:rPr sz="1800" b="1" spc="-40" dirty="0">
                <a:latin typeface="Arial"/>
                <a:cs typeface="Arial"/>
              </a:rPr>
              <a:t> </a:t>
            </a:r>
            <a:r>
              <a:rPr sz="1800" b="1" dirty="0">
                <a:latin typeface="Arial"/>
                <a:cs typeface="Arial"/>
              </a:rPr>
              <a:t>PİL</a:t>
            </a:r>
            <a:r>
              <a:rPr sz="1800" b="1" spc="-125" dirty="0">
                <a:latin typeface="Arial"/>
                <a:cs typeface="Arial"/>
              </a:rPr>
              <a:t> </a:t>
            </a:r>
            <a:r>
              <a:rPr sz="1800" b="1" spc="-40" dirty="0">
                <a:latin typeface="Arial"/>
                <a:cs typeface="Arial"/>
              </a:rPr>
              <a:t>AYLARA</a:t>
            </a:r>
            <a:r>
              <a:rPr sz="1800" b="1" spc="-60" dirty="0">
                <a:latin typeface="Arial"/>
                <a:cs typeface="Arial"/>
              </a:rPr>
              <a:t> </a:t>
            </a:r>
            <a:r>
              <a:rPr sz="1800" b="1" dirty="0">
                <a:latin typeface="Arial"/>
                <a:cs typeface="Arial"/>
              </a:rPr>
              <a:t>GÖRE</a:t>
            </a:r>
            <a:r>
              <a:rPr sz="1800" b="1" spc="-55" dirty="0">
                <a:latin typeface="Arial"/>
                <a:cs typeface="Arial"/>
              </a:rPr>
              <a:t> </a:t>
            </a:r>
            <a:r>
              <a:rPr sz="1800" b="1" spc="-10" dirty="0">
                <a:latin typeface="Arial"/>
                <a:cs typeface="Arial"/>
              </a:rPr>
              <a:t>KARŞILAŞTIRMA</a:t>
            </a:r>
            <a:endParaRPr sz="1800">
              <a:latin typeface="Arial"/>
              <a:cs typeface="Arial"/>
            </a:endParaRPr>
          </a:p>
        </p:txBody>
      </p:sp>
      <p:sp>
        <p:nvSpPr>
          <p:cNvPr id="23" name="object 23"/>
          <p:cNvSpPr/>
          <p:nvPr/>
        </p:nvSpPr>
        <p:spPr>
          <a:xfrm>
            <a:off x="8344407" y="4721576"/>
            <a:ext cx="69850" cy="69850"/>
          </a:xfrm>
          <a:custGeom>
            <a:avLst/>
            <a:gdLst/>
            <a:ahLst/>
            <a:cxnLst/>
            <a:rect l="l" t="t" r="r" b="b"/>
            <a:pathLst>
              <a:path w="69850" h="69850">
                <a:moveTo>
                  <a:pt x="69752" y="0"/>
                </a:moveTo>
                <a:lnTo>
                  <a:pt x="0" y="0"/>
                </a:lnTo>
                <a:lnTo>
                  <a:pt x="0" y="69752"/>
                </a:lnTo>
                <a:lnTo>
                  <a:pt x="69752" y="69752"/>
                </a:lnTo>
                <a:lnTo>
                  <a:pt x="69752" y="0"/>
                </a:lnTo>
                <a:close/>
              </a:path>
            </a:pathLst>
          </a:custGeom>
          <a:solidFill>
            <a:srgbClr val="8599AA"/>
          </a:solidFill>
        </p:spPr>
        <p:txBody>
          <a:bodyPr wrap="square" lIns="0" tIns="0" rIns="0" bIns="0" rtlCol="0"/>
          <a:lstStyle/>
          <a:p>
            <a:endParaRPr/>
          </a:p>
        </p:txBody>
      </p:sp>
      <p:sp>
        <p:nvSpPr>
          <p:cNvPr id="24" name="object 24"/>
          <p:cNvSpPr txBox="1"/>
          <p:nvPr/>
        </p:nvSpPr>
        <p:spPr>
          <a:xfrm>
            <a:off x="8433054" y="4575200"/>
            <a:ext cx="1019175" cy="448905"/>
          </a:xfrm>
          <a:prstGeom prst="rect">
            <a:avLst/>
          </a:prstGeom>
        </p:spPr>
        <p:txBody>
          <a:bodyPr vert="horz" wrap="square" lIns="0" tIns="12700" rIns="0" bIns="0" rtlCol="0">
            <a:spAutoFit/>
          </a:bodyPr>
          <a:lstStyle/>
          <a:p>
            <a:pPr marL="12700" marR="5080">
              <a:lnSpc>
                <a:spcPct val="150600"/>
              </a:lnSpc>
              <a:spcBef>
                <a:spcPts val="100"/>
              </a:spcBef>
            </a:pPr>
            <a:r>
              <a:rPr sz="1000" dirty="0">
                <a:latin typeface="Trebuchet MS"/>
                <a:cs typeface="Trebuchet MS"/>
              </a:rPr>
              <a:t>2024</a:t>
            </a:r>
            <a:r>
              <a:rPr sz="1000" spc="-85" dirty="0">
                <a:latin typeface="Trebuchet MS"/>
                <a:cs typeface="Trebuchet MS"/>
              </a:rPr>
              <a:t> </a:t>
            </a:r>
            <a:r>
              <a:rPr sz="1000" spc="-40" dirty="0">
                <a:latin typeface="Trebuchet MS"/>
                <a:cs typeface="Trebuchet MS"/>
              </a:rPr>
              <a:t>ATIK</a:t>
            </a:r>
            <a:r>
              <a:rPr sz="1000" spc="-75" dirty="0">
                <a:latin typeface="Trebuchet MS"/>
                <a:cs typeface="Trebuchet MS"/>
              </a:rPr>
              <a:t> </a:t>
            </a:r>
            <a:r>
              <a:rPr sz="1000" spc="-35" dirty="0">
                <a:latin typeface="Trebuchet MS"/>
                <a:cs typeface="Trebuchet MS"/>
              </a:rPr>
              <a:t>PİL/PAX </a:t>
            </a:r>
            <a:r>
              <a:rPr lang="tr-TR" sz="1000" spc="-35" dirty="0">
                <a:latin typeface="Trebuchet MS"/>
                <a:cs typeface="Trebuchet MS"/>
              </a:rPr>
              <a:t>2025 </a:t>
            </a:r>
            <a:r>
              <a:rPr sz="1000" spc="-40" dirty="0">
                <a:latin typeface="Trebuchet MS"/>
                <a:cs typeface="Trebuchet MS"/>
              </a:rPr>
              <a:t>ATIK</a:t>
            </a:r>
            <a:r>
              <a:rPr sz="1000" spc="-75" dirty="0">
                <a:latin typeface="Trebuchet MS"/>
                <a:cs typeface="Trebuchet MS"/>
              </a:rPr>
              <a:t> </a:t>
            </a:r>
            <a:r>
              <a:rPr sz="1000" spc="-10" dirty="0">
                <a:latin typeface="Trebuchet MS"/>
                <a:cs typeface="Trebuchet MS"/>
              </a:rPr>
              <a:t>PİL/PAX</a:t>
            </a:r>
            <a:endParaRPr sz="1000" dirty="0">
              <a:latin typeface="Trebuchet MS"/>
              <a:cs typeface="Trebuchet MS"/>
            </a:endParaRPr>
          </a:p>
        </p:txBody>
      </p:sp>
      <p:sp>
        <p:nvSpPr>
          <p:cNvPr id="25" name="object 25"/>
          <p:cNvSpPr/>
          <p:nvPr/>
        </p:nvSpPr>
        <p:spPr>
          <a:xfrm>
            <a:off x="8344407" y="4951192"/>
            <a:ext cx="69850" cy="69850"/>
          </a:xfrm>
          <a:custGeom>
            <a:avLst/>
            <a:gdLst/>
            <a:ahLst/>
            <a:cxnLst/>
            <a:rect l="l" t="t" r="r" b="b"/>
            <a:pathLst>
              <a:path w="69850" h="69850">
                <a:moveTo>
                  <a:pt x="69752" y="0"/>
                </a:moveTo>
                <a:lnTo>
                  <a:pt x="0" y="0"/>
                </a:lnTo>
                <a:lnTo>
                  <a:pt x="0" y="69752"/>
                </a:lnTo>
                <a:lnTo>
                  <a:pt x="69752" y="69752"/>
                </a:lnTo>
                <a:lnTo>
                  <a:pt x="69752" y="0"/>
                </a:lnTo>
                <a:close/>
              </a:path>
            </a:pathLst>
          </a:custGeom>
          <a:solidFill>
            <a:srgbClr val="115371"/>
          </a:solidFill>
        </p:spPr>
        <p:txBody>
          <a:bodyPr wrap="square" lIns="0" tIns="0" rIns="0" bIns="0" rtlCol="0"/>
          <a:lstStyle/>
          <a:p>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0080625" cy="2279396"/>
          </a:xfrm>
          <a:prstGeom prst="rect">
            <a:avLst/>
          </a:prstGeom>
        </p:spPr>
      </p:pic>
      <p:sp>
        <p:nvSpPr>
          <p:cNvPr id="3" name="object 3"/>
          <p:cNvSpPr txBox="1">
            <a:spLocks noGrp="1"/>
          </p:cNvSpPr>
          <p:nvPr>
            <p:ph type="title"/>
          </p:nvPr>
        </p:nvSpPr>
        <p:spPr>
          <a:prstGeom prst="rect">
            <a:avLst/>
          </a:prstGeom>
        </p:spPr>
        <p:txBody>
          <a:bodyPr vert="horz" wrap="square" lIns="0" tIns="381253" rIns="0" bIns="0" rtlCol="0">
            <a:spAutoFit/>
          </a:bodyPr>
          <a:lstStyle/>
          <a:p>
            <a:pPr marL="1155700" marR="5080">
              <a:lnSpc>
                <a:spcPts val="4000"/>
              </a:lnSpc>
              <a:spcBef>
                <a:spcPts val="595"/>
              </a:spcBef>
            </a:pPr>
            <a:r>
              <a:rPr dirty="0">
                <a:solidFill>
                  <a:srgbClr val="FFFFFF"/>
                </a:solidFill>
                <a:latin typeface="Arial"/>
                <a:cs typeface="Arial"/>
              </a:rPr>
              <a:t>FLORESAN</a:t>
            </a:r>
            <a:r>
              <a:rPr spc="-130" dirty="0">
                <a:solidFill>
                  <a:srgbClr val="FFFFFF"/>
                </a:solidFill>
                <a:latin typeface="Arial"/>
                <a:cs typeface="Arial"/>
              </a:rPr>
              <a:t> </a:t>
            </a:r>
            <a:r>
              <a:rPr dirty="0">
                <a:solidFill>
                  <a:srgbClr val="FFFFFF"/>
                </a:solidFill>
                <a:latin typeface="Arial"/>
                <a:cs typeface="Arial"/>
              </a:rPr>
              <a:t>LAMBALAR</a:t>
            </a:r>
            <a:r>
              <a:rPr spc="-95" dirty="0">
                <a:solidFill>
                  <a:srgbClr val="FFFFFF"/>
                </a:solidFill>
                <a:latin typeface="Arial"/>
                <a:cs typeface="Arial"/>
              </a:rPr>
              <a:t> </a:t>
            </a:r>
            <a:r>
              <a:rPr dirty="0">
                <a:solidFill>
                  <a:srgbClr val="FFFFFF"/>
                </a:solidFill>
                <a:latin typeface="Arial"/>
                <a:cs typeface="Arial"/>
              </a:rPr>
              <a:t>VE</a:t>
            </a:r>
            <a:r>
              <a:rPr spc="-165" dirty="0">
                <a:solidFill>
                  <a:srgbClr val="FFFFFF"/>
                </a:solidFill>
                <a:latin typeface="Arial"/>
                <a:cs typeface="Arial"/>
              </a:rPr>
              <a:t> </a:t>
            </a:r>
            <a:r>
              <a:rPr spc="-10" dirty="0">
                <a:solidFill>
                  <a:srgbClr val="FFFFFF"/>
                </a:solidFill>
                <a:latin typeface="Arial"/>
                <a:cs typeface="Arial"/>
              </a:rPr>
              <a:t>DİĞER </a:t>
            </a:r>
            <a:r>
              <a:rPr spc="-60" dirty="0">
                <a:solidFill>
                  <a:srgbClr val="FFFFFF"/>
                </a:solidFill>
                <a:latin typeface="Arial"/>
                <a:cs typeface="Arial"/>
              </a:rPr>
              <a:t>CİVALI</a:t>
            </a:r>
            <a:r>
              <a:rPr spc="-150" dirty="0">
                <a:solidFill>
                  <a:srgbClr val="FFFFFF"/>
                </a:solidFill>
                <a:latin typeface="Arial"/>
                <a:cs typeface="Arial"/>
              </a:rPr>
              <a:t> </a:t>
            </a:r>
            <a:r>
              <a:rPr spc="-10" dirty="0">
                <a:solidFill>
                  <a:srgbClr val="FFFFFF"/>
                </a:solidFill>
                <a:latin typeface="Arial"/>
                <a:cs typeface="Arial"/>
              </a:rPr>
              <a:t>ATIKLAR</a:t>
            </a:r>
          </a:p>
        </p:txBody>
      </p:sp>
      <p:grpSp>
        <p:nvGrpSpPr>
          <p:cNvPr id="4" name="object 4"/>
          <p:cNvGrpSpPr/>
          <p:nvPr/>
        </p:nvGrpSpPr>
        <p:grpSpPr>
          <a:xfrm>
            <a:off x="1000099" y="3264408"/>
            <a:ext cx="6384290" cy="2734945"/>
            <a:chOff x="1000099" y="3264408"/>
            <a:chExt cx="6384290" cy="2734945"/>
          </a:xfrm>
        </p:grpSpPr>
        <p:sp>
          <p:nvSpPr>
            <p:cNvPr id="5" name="object 5"/>
            <p:cNvSpPr/>
            <p:nvPr/>
          </p:nvSpPr>
          <p:spPr>
            <a:xfrm>
              <a:off x="1039850" y="3264408"/>
              <a:ext cx="6344285" cy="2246630"/>
            </a:xfrm>
            <a:custGeom>
              <a:avLst/>
              <a:gdLst/>
              <a:ahLst/>
              <a:cxnLst/>
              <a:rect l="l" t="t" r="r" b="b"/>
              <a:pathLst>
                <a:path w="6344284" h="2246629">
                  <a:moveTo>
                    <a:pt x="0" y="2246375"/>
                  </a:moveTo>
                  <a:lnTo>
                    <a:pt x="3285261" y="2246375"/>
                  </a:lnTo>
                </a:path>
                <a:path w="6344284" h="2246629">
                  <a:moveTo>
                    <a:pt x="3436137" y="2246375"/>
                  </a:moveTo>
                  <a:lnTo>
                    <a:pt x="6080277" y="2246375"/>
                  </a:lnTo>
                </a:path>
                <a:path w="6344284" h="2246629">
                  <a:moveTo>
                    <a:pt x="6231153" y="2246375"/>
                  </a:moveTo>
                  <a:lnTo>
                    <a:pt x="6344183" y="2246375"/>
                  </a:lnTo>
                </a:path>
                <a:path w="6344284" h="2246629">
                  <a:moveTo>
                    <a:pt x="0" y="1796795"/>
                  </a:moveTo>
                  <a:lnTo>
                    <a:pt x="6080277" y="1796795"/>
                  </a:lnTo>
                </a:path>
                <a:path w="6344284" h="2246629">
                  <a:moveTo>
                    <a:pt x="6231153" y="1796795"/>
                  </a:moveTo>
                  <a:lnTo>
                    <a:pt x="6344183" y="1796795"/>
                  </a:lnTo>
                </a:path>
                <a:path w="6344284" h="2246629">
                  <a:moveTo>
                    <a:pt x="0" y="1347215"/>
                  </a:moveTo>
                  <a:lnTo>
                    <a:pt x="6080277" y="1347215"/>
                  </a:lnTo>
                </a:path>
                <a:path w="6344284" h="2246629">
                  <a:moveTo>
                    <a:pt x="6231153" y="1347215"/>
                  </a:moveTo>
                  <a:lnTo>
                    <a:pt x="6344183" y="1347215"/>
                  </a:lnTo>
                </a:path>
                <a:path w="6344284" h="2246629">
                  <a:moveTo>
                    <a:pt x="0" y="897635"/>
                  </a:moveTo>
                  <a:lnTo>
                    <a:pt x="6080277" y="897635"/>
                  </a:lnTo>
                </a:path>
                <a:path w="6344284" h="2246629">
                  <a:moveTo>
                    <a:pt x="6231153" y="897635"/>
                  </a:moveTo>
                  <a:lnTo>
                    <a:pt x="6344183" y="897635"/>
                  </a:lnTo>
                </a:path>
                <a:path w="6344284" h="2246629">
                  <a:moveTo>
                    <a:pt x="0" y="449579"/>
                  </a:moveTo>
                  <a:lnTo>
                    <a:pt x="6080277" y="449579"/>
                  </a:lnTo>
                </a:path>
                <a:path w="6344284" h="2246629">
                  <a:moveTo>
                    <a:pt x="6231153" y="449579"/>
                  </a:moveTo>
                  <a:lnTo>
                    <a:pt x="6344183" y="449579"/>
                  </a:lnTo>
                </a:path>
                <a:path w="6344284" h="2246629">
                  <a:moveTo>
                    <a:pt x="0" y="0"/>
                  </a:moveTo>
                  <a:lnTo>
                    <a:pt x="6344183" y="0"/>
                  </a:lnTo>
                </a:path>
              </a:pathLst>
            </a:custGeom>
            <a:ln w="12700">
              <a:solidFill>
                <a:srgbClr val="888888"/>
              </a:solidFill>
            </a:ln>
          </p:spPr>
          <p:txBody>
            <a:bodyPr wrap="square" lIns="0" tIns="0" rIns="0" bIns="0" rtlCol="0"/>
            <a:lstStyle/>
            <a:p>
              <a:endParaRPr/>
            </a:p>
          </p:txBody>
        </p:sp>
        <p:sp>
          <p:nvSpPr>
            <p:cNvPr id="6" name="object 6"/>
            <p:cNvSpPr/>
            <p:nvPr/>
          </p:nvSpPr>
          <p:spPr>
            <a:xfrm>
              <a:off x="4325112" y="5215128"/>
              <a:ext cx="151130" cy="744855"/>
            </a:xfrm>
            <a:custGeom>
              <a:avLst/>
              <a:gdLst/>
              <a:ahLst/>
              <a:cxnLst/>
              <a:rect l="l" t="t" r="r" b="b"/>
              <a:pathLst>
                <a:path w="151129" h="744854">
                  <a:moveTo>
                    <a:pt x="150875" y="0"/>
                  </a:moveTo>
                  <a:lnTo>
                    <a:pt x="0" y="0"/>
                  </a:lnTo>
                  <a:lnTo>
                    <a:pt x="0" y="744283"/>
                  </a:lnTo>
                  <a:lnTo>
                    <a:pt x="150875" y="744283"/>
                  </a:lnTo>
                  <a:lnTo>
                    <a:pt x="150875" y="0"/>
                  </a:lnTo>
                  <a:close/>
                </a:path>
              </a:pathLst>
            </a:custGeom>
            <a:solidFill>
              <a:srgbClr val="8599AA"/>
            </a:solidFill>
          </p:spPr>
          <p:txBody>
            <a:bodyPr wrap="square" lIns="0" tIns="0" rIns="0" bIns="0" rtlCol="0"/>
            <a:lstStyle/>
            <a:p>
              <a:endParaRPr/>
            </a:p>
          </p:txBody>
        </p:sp>
        <p:sp>
          <p:nvSpPr>
            <p:cNvPr id="7" name="object 7"/>
            <p:cNvSpPr/>
            <p:nvPr/>
          </p:nvSpPr>
          <p:spPr>
            <a:xfrm>
              <a:off x="3693287" y="5059705"/>
              <a:ext cx="151130" cy="927108"/>
            </a:xfrm>
            <a:custGeom>
              <a:avLst/>
              <a:gdLst/>
              <a:ahLst/>
              <a:cxnLst/>
              <a:rect l="l" t="t" r="r" b="b"/>
              <a:pathLst>
                <a:path w="151129" h="2530475">
                  <a:moveTo>
                    <a:pt x="150875" y="0"/>
                  </a:moveTo>
                  <a:lnTo>
                    <a:pt x="0" y="0"/>
                  </a:lnTo>
                  <a:lnTo>
                    <a:pt x="0" y="2530348"/>
                  </a:lnTo>
                  <a:lnTo>
                    <a:pt x="150875" y="2530348"/>
                  </a:lnTo>
                  <a:lnTo>
                    <a:pt x="150875" y="0"/>
                  </a:lnTo>
                  <a:close/>
                </a:path>
              </a:pathLst>
            </a:custGeom>
            <a:solidFill>
              <a:srgbClr val="115371"/>
            </a:solidFill>
          </p:spPr>
          <p:txBody>
            <a:bodyPr wrap="square" lIns="0" tIns="0" rIns="0" bIns="0" rtlCol="0"/>
            <a:lstStyle/>
            <a:p>
              <a:endParaRPr dirty="0"/>
            </a:p>
          </p:txBody>
        </p:sp>
        <p:sp>
          <p:nvSpPr>
            <p:cNvPr id="8" name="object 8"/>
            <p:cNvSpPr/>
            <p:nvPr/>
          </p:nvSpPr>
          <p:spPr>
            <a:xfrm>
              <a:off x="1000099" y="3264408"/>
              <a:ext cx="6384290" cy="2734945"/>
            </a:xfrm>
            <a:custGeom>
              <a:avLst/>
              <a:gdLst/>
              <a:ahLst/>
              <a:cxnLst/>
              <a:rect l="l" t="t" r="r" b="b"/>
              <a:pathLst>
                <a:path w="6384290" h="2734945">
                  <a:moveTo>
                    <a:pt x="39750" y="2695003"/>
                  </a:moveTo>
                  <a:lnTo>
                    <a:pt x="39750" y="0"/>
                  </a:lnTo>
                </a:path>
                <a:path w="6384290" h="2734945">
                  <a:moveTo>
                    <a:pt x="0" y="2695003"/>
                  </a:moveTo>
                  <a:lnTo>
                    <a:pt x="39750" y="2695003"/>
                  </a:lnTo>
                </a:path>
                <a:path w="6384290" h="2734945">
                  <a:moveTo>
                    <a:pt x="0" y="2246375"/>
                  </a:moveTo>
                  <a:lnTo>
                    <a:pt x="39750" y="2246375"/>
                  </a:lnTo>
                </a:path>
                <a:path w="6384290" h="2734945">
                  <a:moveTo>
                    <a:pt x="0" y="1796795"/>
                  </a:moveTo>
                  <a:lnTo>
                    <a:pt x="39750" y="1796795"/>
                  </a:lnTo>
                </a:path>
                <a:path w="6384290" h="2734945">
                  <a:moveTo>
                    <a:pt x="0" y="1347215"/>
                  </a:moveTo>
                  <a:lnTo>
                    <a:pt x="39750" y="1347215"/>
                  </a:lnTo>
                </a:path>
                <a:path w="6384290" h="2734945">
                  <a:moveTo>
                    <a:pt x="0" y="897635"/>
                  </a:moveTo>
                  <a:lnTo>
                    <a:pt x="39750" y="897635"/>
                  </a:lnTo>
                </a:path>
                <a:path w="6384290" h="2734945">
                  <a:moveTo>
                    <a:pt x="0" y="449579"/>
                  </a:moveTo>
                  <a:lnTo>
                    <a:pt x="39750" y="449579"/>
                  </a:lnTo>
                </a:path>
                <a:path w="6384290" h="2734945">
                  <a:moveTo>
                    <a:pt x="0" y="0"/>
                  </a:moveTo>
                  <a:lnTo>
                    <a:pt x="39750" y="0"/>
                  </a:lnTo>
                </a:path>
                <a:path w="6384290" h="2734945">
                  <a:moveTo>
                    <a:pt x="39750" y="2695003"/>
                  </a:moveTo>
                  <a:lnTo>
                    <a:pt x="6383934" y="2695003"/>
                  </a:lnTo>
                </a:path>
                <a:path w="6384290" h="2734945">
                  <a:moveTo>
                    <a:pt x="39750" y="2695003"/>
                  </a:moveTo>
                  <a:lnTo>
                    <a:pt x="39750" y="2734754"/>
                  </a:lnTo>
                </a:path>
                <a:path w="6384290" h="2734945">
                  <a:moveTo>
                    <a:pt x="568096" y="2695003"/>
                  </a:moveTo>
                  <a:lnTo>
                    <a:pt x="568096" y="2734754"/>
                  </a:lnTo>
                </a:path>
                <a:path w="6384290" h="2734945">
                  <a:moveTo>
                    <a:pt x="1096924" y="2695003"/>
                  </a:moveTo>
                  <a:lnTo>
                    <a:pt x="1096924" y="2734754"/>
                  </a:lnTo>
                </a:path>
                <a:path w="6384290" h="2734945">
                  <a:moveTo>
                    <a:pt x="1625752" y="2695003"/>
                  </a:moveTo>
                  <a:lnTo>
                    <a:pt x="1625752" y="2734754"/>
                  </a:lnTo>
                </a:path>
                <a:path w="6384290" h="2734945">
                  <a:moveTo>
                    <a:pt x="2154580" y="2695003"/>
                  </a:moveTo>
                  <a:lnTo>
                    <a:pt x="2154580" y="2734754"/>
                  </a:lnTo>
                </a:path>
                <a:path w="6384290" h="2734945">
                  <a:moveTo>
                    <a:pt x="2683408" y="2695003"/>
                  </a:moveTo>
                  <a:lnTo>
                    <a:pt x="2683408" y="2734754"/>
                  </a:lnTo>
                </a:path>
                <a:path w="6384290" h="2734945">
                  <a:moveTo>
                    <a:pt x="3212236" y="2695003"/>
                  </a:moveTo>
                  <a:lnTo>
                    <a:pt x="3212236" y="2734754"/>
                  </a:lnTo>
                </a:path>
                <a:path w="6384290" h="2734945">
                  <a:moveTo>
                    <a:pt x="3741064" y="2695003"/>
                  </a:moveTo>
                  <a:lnTo>
                    <a:pt x="3741064" y="2734754"/>
                  </a:lnTo>
                </a:path>
                <a:path w="6384290" h="2734945">
                  <a:moveTo>
                    <a:pt x="4269892" y="2695003"/>
                  </a:moveTo>
                  <a:lnTo>
                    <a:pt x="4269892" y="2734754"/>
                  </a:lnTo>
                </a:path>
                <a:path w="6384290" h="2734945">
                  <a:moveTo>
                    <a:pt x="4797196" y="2695003"/>
                  </a:moveTo>
                  <a:lnTo>
                    <a:pt x="4797196" y="2734754"/>
                  </a:lnTo>
                </a:path>
                <a:path w="6384290" h="2734945">
                  <a:moveTo>
                    <a:pt x="5326024" y="2695003"/>
                  </a:moveTo>
                  <a:lnTo>
                    <a:pt x="5326024" y="2734754"/>
                  </a:lnTo>
                </a:path>
                <a:path w="6384290" h="2734945">
                  <a:moveTo>
                    <a:pt x="5854852" y="2695003"/>
                  </a:moveTo>
                  <a:lnTo>
                    <a:pt x="5854852" y="2734754"/>
                  </a:lnTo>
                </a:path>
                <a:path w="6384290" h="2734945">
                  <a:moveTo>
                    <a:pt x="6383934" y="2695003"/>
                  </a:moveTo>
                  <a:lnTo>
                    <a:pt x="6383934" y="2734754"/>
                  </a:lnTo>
                </a:path>
              </a:pathLst>
            </a:custGeom>
            <a:ln w="12700">
              <a:solidFill>
                <a:srgbClr val="888888"/>
              </a:solidFill>
            </a:ln>
          </p:spPr>
          <p:txBody>
            <a:bodyPr wrap="square" lIns="0" tIns="0" rIns="0" bIns="0" rtlCol="0"/>
            <a:lstStyle/>
            <a:p>
              <a:endParaRPr/>
            </a:p>
          </p:txBody>
        </p:sp>
      </p:grpSp>
      <p:sp>
        <p:nvSpPr>
          <p:cNvPr id="9" name="object 9"/>
          <p:cNvSpPr txBox="1"/>
          <p:nvPr/>
        </p:nvSpPr>
        <p:spPr>
          <a:xfrm>
            <a:off x="602386" y="5406644"/>
            <a:ext cx="333375" cy="626745"/>
          </a:xfrm>
          <a:prstGeom prst="rect">
            <a:avLst/>
          </a:prstGeom>
        </p:spPr>
        <p:txBody>
          <a:bodyPr vert="horz" wrap="square" lIns="0" tIns="12065" rIns="0" bIns="0" rtlCol="0">
            <a:spAutoFit/>
          </a:bodyPr>
          <a:lstStyle/>
          <a:p>
            <a:pPr marR="5715" algn="r">
              <a:lnSpc>
                <a:spcPct val="100000"/>
              </a:lnSpc>
              <a:spcBef>
                <a:spcPts val="95"/>
              </a:spcBef>
            </a:pPr>
            <a:r>
              <a:rPr sz="1000" spc="-10" dirty="0">
                <a:latin typeface="Trebuchet MS"/>
                <a:cs typeface="Trebuchet MS"/>
              </a:rPr>
              <a:t>0,001</a:t>
            </a:r>
            <a:endParaRPr sz="1000">
              <a:latin typeface="Trebuchet MS"/>
              <a:cs typeface="Trebuchet MS"/>
            </a:endParaRPr>
          </a:p>
          <a:p>
            <a:pPr>
              <a:lnSpc>
                <a:spcPct val="100000"/>
              </a:lnSpc>
            </a:pPr>
            <a:endParaRPr sz="1000">
              <a:latin typeface="Trebuchet MS"/>
              <a:cs typeface="Trebuchet MS"/>
            </a:endParaRPr>
          </a:p>
          <a:p>
            <a:pPr>
              <a:lnSpc>
                <a:spcPct val="100000"/>
              </a:lnSpc>
              <a:spcBef>
                <a:spcPts val="15"/>
              </a:spcBef>
            </a:pPr>
            <a:endParaRPr sz="1000">
              <a:latin typeface="Trebuchet MS"/>
              <a:cs typeface="Trebuchet MS"/>
            </a:endParaRPr>
          </a:p>
          <a:p>
            <a:pPr marR="5080" algn="r">
              <a:lnSpc>
                <a:spcPct val="100000"/>
              </a:lnSpc>
            </a:pPr>
            <a:r>
              <a:rPr sz="1000" spc="-50" dirty="0">
                <a:latin typeface="Trebuchet MS"/>
                <a:cs typeface="Trebuchet MS"/>
              </a:rPr>
              <a:t>0</a:t>
            </a:r>
            <a:endParaRPr sz="1000">
              <a:latin typeface="Trebuchet MS"/>
              <a:cs typeface="Trebuchet MS"/>
            </a:endParaRPr>
          </a:p>
        </p:txBody>
      </p:sp>
      <p:sp>
        <p:nvSpPr>
          <p:cNvPr id="10" name="object 10"/>
          <p:cNvSpPr txBox="1"/>
          <p:nvPr/>
        </p:nvSpPr>
        <p:spPr>
          <a:xfrm>
            <a:off x="602386" y="4957317"/>
            <a:ext cx="332105" cy="177800"/>
          </a:xfrm>
          <a:prstGeom prst="rect">
            <a:avLst/>
          </a:prstGeom>
        </p:spPr>
        <p:txBody>
          <a:bodyPr vert="horz" wrap="square" lIns="0" tIns="12065" rIns="0" bIns="0" rtlCol="0">
            <a:spAutoFit/>
          </a:bodyPr>
          <a:lstStyle/>
          <a:p>
            <a:pPr marL="12700">
              <a:lnSpc>
                <a:spcPct val="100000"/>
              </a:lnSpc>
              <a:spcBef>
                <a:spcPts val="95"/>
              </a:spcBef>
            </a:pPr>
            <a:r>
              <a:rPr sz="1000" spc="-10" dirty="0">
                <a:latin typeface="Trebuchet MS"/>
                <a:cs typeface="Trebuchet MS"/>
              </a:rPr>
              <a:t>0,002</a:t>
            </a:r>
            <a:endParaRPr sz="1000">
              <a:latin typeface="Trebuchet MS"/>
              <a:cs typeface="Trebuchet MS"/>
            </a:endParaRPr>
          </a:p>
        </p:txBody>
      </p:sp>
      <p:sp>
        <p:nvSpPr>
          <p:cNvPr id="11" name="object 11"/>
          <p:cNvSpPr txBox="1"/>
          <p:nvPr/>
        </p:nvSpPr>
        <p:spPr>
          <a:xfrm>
            <a:off x="602386" y="4508119"/>
            <a:ext cx="332105" cy="177800"/>
          </a:xfrm>
          <a:prstGeom prst="rect">
            <a:avLst/>
          </a:prstGeom>
        </p:spPr>
        <p:txBody>
          <a:bodyPr vert="horz" wrap="square" lIns="0" tIns="12065" rIns="0" bIns="0" rtlCol="0">
            <a:spAutoFit/>
          </a:bodyPr>
          <a:lstStyle/>
          <a:p>
            <a:pPr marL="12700">
              <a:lnSpc>
                <a:spcPct val="100000"/>
              </a:lnSpc>
              <a:spcBef>
                <a:spcPts val="95"/>
              </a:spcBef>
            </a:pPr>
            <a:r>
              <a:rPr sz="1000" spc="-10" dirty="0">
                <a:latin typeface="Trebuchet MS"/>
                <a:cs typeface="Trebuchet MS"/>
              </a:rPr>
              <a:t>0,003</a:t>
            </a:r>
            <a:endParaRPr sz="1000">
              <a:latin typeface="Trebuchet MS"/>
              <a:cs typeface="Trebuchet MS"/>
            </a:endParaRPr>
          </a:p>
        </p:txBody>
      </p:sp>
      <p:sp>
        <p:nvSpPr>
          <p:cNvPr id="12" name="object 12"/>
          <p:cNvSpPr txBox="1"/>
          <p:nvPr/>
        </p:nvSpPr>
        <p:spPr>
          <a:xfrm>
            <a:off x="602386" y="3160268"/>
            <a:ext cx="332105" cy="1076325"/>
          </a:xfrm>
          <a:prstGeom prst="rect">
            <a:avLst/>
          </a:prstGeom>
        </p:spPr>
        <p:txBody>
          <a:bodyPr vert="horz" wrap="square" lIns="0" tIns="12065" rIns="0" bIns="0" rtlCol="0">
            <a:spAutoFit/>
          </a:bodyPr>
          <a:lstStyle/>
          <a:p>
            <a:pPr marL="12700">
              <a:lnSpc>
                <a:spcPct val="100000"/>
              </a:lnSpc>
              <a:spcBef>
                <a:spcPts val="95"/>
              </a:spcBef>
            </a:pPr>
            <a:r>
              <a:rPr sz="1000" spc="-10" dirty="0">
                <a:latin typeface="Trebuchet MS"/>
                <a:cs typeface="Trebuchet MS"/>
              </a:rPr>
              <a:t>0,006</a:t>
            </a:r>
            <a:endParaRPr sz="1000">
              <a:latin typeface="Trebuchet MS"/>
              <a:cs typeface="Trebuchet MS"/>
            </a:endParaRPr>
          </a:p>
          <a:p>
            <a:pPr>
              <a:lnSpc>
                <a:spcPct val="100000"/>
              </a:lnSpc>
            </a:pPr>
            <a:endParaRPr sz="1000">
              <a:latin typeface="Trebuchet MS"/>
              <a:cs typeface="Trebuchet MS"/>
            </a:endParaRPr>
          </a:p>
          <a:p>
            <a:pPr>
              <a:lnSpc>
                <a:spcPct val="100000"/>
              </a:lnSpc>
              <a:spcBef>
                <a:spcPts val="15"/>
              </a:spcBef>
            </a:pPr>
            <a:endParaRPr sz="1000">
              <a:latin typeface="Trebuchet MS"/>
              <a:cs typeface="Trebuchet MS"/>
            </a:endParaRPr>
          </a:p>
          <a:p>
            <a:pPr marL="12700">
              <a:lnSpc>
                <a:spcPct val="100000"/>
              </a:lnSpc>
            </a:pPr>
            <a:r>
              <a:rPr sz="1000" spc="-10" dirty="0">
                <a:latin typeface="Trebuchet MS"/>
                <a:cs typeface="Trebuchet MS"/>
              </a:rPr>
              <a:t>0,005</a:t>
            </a:r>
            <a:endParaRPr sz="1000">
              <a:latin typeface="Trebuchet MS"/>
              <a:cs typeface="Trebuchet MS"/>
            </a:endParaRPr>
          </a:p>
          <a:p>
            <a:pPr>
              <a:lnSpc>
                <a:spcPct val="100000"/>
              </a:lnSpc>
            </a:pPr>
            <a:endParaRPr sz="1000">
              <a:latin typeface="Trebuchet MS"/>
              <a:cs typeface="Trebuchet MS"/>
            </a:endParaRPr>
          </a:p>
          <a:p>
            <a:pPr>
              <a:lnSpc>
                <a:spcPct val="100000"/>
              </a:lnSpc>
              <a:spcBef>
                <a:spcPts val="15"/>
              </a:spcBef>
            </a:pPr>
            <a:endParaRPr sz="1000">
              <a:latin typeface="Trebuchet MS"/>
              <a:cs typeface="Trebuchet MS"/>
            </a:endParaRPr>
          </a:p>
          <a:p>
            <a:pPr marL="12700">
              <a:lnSpc>
                <a:spcPct val="100000"/>
              </a:lnSpc>
            </a:pPr>
            <a:r>
              <a:rPr sz="1000" spc="-10" dirty="0">
                <a:latin typeface="Trebuchet MS"/>
                <a:cs typeface="Trebuchet MS"/>
              </a:rPr>
              <a:t>0,004</a:t>
            </a:r>
            <a:endParaRPr sz="1000">
              <a:latin typeface="Trebuchet MS"/>
              <a:cs typeface="Trebuchet MS"/>
            </a:endParaRPr>
          </a:p>
        </p:txBody>
      </p:sp>
      <p:sp>
        <p:nvSpPr>
          <p:cNvPr id="13" name="object 13"/>
          <p:cNvSpPr/>
          <p:nvPr/>
        </p:nvSpPr>
        <p:spPr>
          <a:xfrm>
            <a:off x="1061453" y="6066409"/>
            <a:ext cx="272415" cy="269875"/>
          </a:xfrm>
          <a:custGeom>
            <a:avLst/>
            <a:gdLst/>
            <a:ahLst/>
            <a:cxnLst/>
            <a:rect l="l" t="t" r="r" b="b"/>
            <a:pathLst>
              <a:path w="272415" h="269875">
                <a:moveTo>
                  <a:pt x="39179" y="183045"/>
                </a:moveTo>
                <a:lnTo>
                  <a:pt x="3200" y="208775"/>
                </a:lnTo>
                <a:lnTo>
                  <a:pt x="0" y="222224"/>
                </a:lnTo>
                <a:lnTo>
                  <a:pt x="107" y="223939"/>
                </a:lnTo>
                <a:lnTo>
                  <a:pt x="202" y="225463"/>
                </a:lnTo>
                <a:lnTo>
                  <a:pt x="21336" y="260388"/>
                </a:lnTo>
                <a:lnTo>
                  <a:pt x="47548" y="269773"/>
                </a:lnTo>
                <a:lnTo>
                  <a:pt x="60998" y="266560"/>
                </a:lnTo>
                <a:lnTo>
                  <a:pt x="67437" y="262699"/>
                </a:lnTo>
                <a:lnTo>
                  <a:pt x="70922" y="259206"/>
                </a:lnTo>
                <a:lnTo>
                  <a:pt x="47447" y="259206"/>
                </a:lnTo>
                <a:lnTo>
                  <a:pt x="42456" y="258483"/>
                </a:lnTo>
                <a:lnTo>
                  <a:pt x="11328" y="227355"/>
                </a:lnTo>
                <a:lnTo>
                  <a:pt x="10604" y="222351"/>
                </a:lnTo>
                <a:lnTo>
                  <a:pt x="12166" y="212216"/>
                </a:lnTo>
                <a:lnTo>
                  <a:pt x="14922" y="207327"/>
                </a:lnTo>
                <a:lnTo>
                  <a:pt x="24358" y="197891"/>
                </a:lnTo>
                <a:lnTo>
                  <a:pt x="29235" y="195148"/>
                </a:lnTo>
                <a:lnTo>
                  <a:pt x="39344" y="193611"/>
                </a:lnTo>
                <a:lnTo>
                  <a:pt x="66546" y="193611"/>
                </a:lnTo>
                <a:lnTo>
                  <a:pt x="65455" y="192519"/>
                </a:lnTo>
                <a:lnTo>
                  <a:pt x="59156" y="188340"/>
                </a:lnTo>
                <a:lnTo>
                  <a:pt x="45846" y="183476"/>
                </a:lnTo>
                <a:lnTo>
                  <a:pt x="39179" y="183045"/>
                </a:lnTo>
                <a:close/>
              </a:path>
              <a:path w="272415" h="269875">
                <a:moveTo>
                  <a:pt x="66546" y="193611"/>
                </a:moveTo>
                <a:lnTo>
                  <a:pt x="39344" y="193611"/>
                </a:lnTo>
                <a:lnTo>
                  <a:pt x="44348" y="194348"/>
                </a:lnTo>
                <a:lnTo>
                  <a:pt x="54241" y="198831"/>
                </a:lnTo>
                <a:lnTo>
                  <a:pt x="76200" y="230466"/>
                </a:lnTo>
                <a:lnTo>
                  <a:pt x="74625" y="240537"/>
                </a:lnTo>
                <a:lnTo>
                  <a:pt x="71869" y="245414"/>
                </a:lnTo>
                <a:lnTo>
                  <a:pt x="62433" y="254850"/>
                </a:lnTo>
                <a:lnTo>
                  <a:pt x="57556" y="257606"/>
                </a:lnTo>
                <a:lnTo>
                  <a:pt x="47447" y="259206"/>
                </a:lnTo>
                <a:lnTo>
                  <a:pt x="70922" y="259206"/>
                </a:lnTo>
                <a:lnTo>
                  <a:pt x="79717" y="250405"/>
                </a:lnTo>
                <a:lnTo>
                  <a:pt x="83578" y="243992"/>
                </a:lnTo>
                <a:lnTo>
                  <a:pt x="86715" y="230593"/>
                </a:lnTo>
                <a:lnTo>
                  <a:pt x="86613" y="228917"/>
                </a:lnTo>
                <a:lnTo>
                  <a:pt x="86517" y="227355"/>
                </a:lnTo>
                <a:lnTo>
                  <a:pt x="86402" y="225463"/>
                </a:lnTo>
                <a:lnTo>
                  <a:pt x="86309" y="223939"/>
                </a:lnTo>
                <a:lnTo>
                  <a:pt x="81591" y="210908"/>
                </a:lnTo>
                <a:lnTo>
                  <a:pt x="81508" y="210680"/>
                </a:lnTo>
                <a:lnTo>
                  <a:pt x="77330" y="204406"/>
                </a:lnTo>
                <a:lnTo>
                  <a:pt x="66546" y="193611"/>
                </a:lnTo>
                <a:close/>
              </a:path>
              <a:path w="272415" h="269875">
                <a:moveTo>
                  <a:pt x="102489" y="118173"/>
                </a:moveTo>
                <a:lnTo>
                  <a:pt x="69024" y="142951"/>
                </a:lnTo>
                <a:lnTo>
                  <a:pt x="65824" y="156400"/>
                </a:lnTo>
                <a:lnTo>
                  <a:pt x="65839" y="156654"/>
                </a:lnTo>
                <a:lnTo>
                  <a:pt x="65952" y="158584"/>
                </a:lnTo>
                <a:lnTo>
                  <a:pt x="66031" y="159931"/>
                </a:lnTo>
                <a:lnTo>
                  <a:pt x="66132" y="161658"/>
                </a:lnTo>
                <a:lnTo>
                  <a:pt x="87083" y="194652"/>
                </a:lnTo>
                <a:lnTo>
                  <a:pt x="113372" y="203949"/>
                </a:lnTo>
                <a:lnTo>
                  <a:pt x="126822" y="200748"/>
                </a:lnTo>
                <a:lnTo>
                  <a:pt x="133223" y="196900"/>
                </a:lnTo>
                <a:lnTo>
                  <a:pt x="136702" y="193420"/>
                </a:lnTo>
                <a:lnTo>
                  <a:pt x="113131" y="193420"/>
                </a:lnTo>
                <a:lnTo>
                  <a:pt x="108153" y="192709"/>
                </a:lnTo>
                <a:lnTo>
                  <a:pt x="77101" y="161658"/>
                </a:lnTo>
                <a:lnTo>
                  <a:pt x="76365" y="156654"/>
                </a:lnTo>
                <a:lnTo>
                  <a:pt x="77914" y="146494"/>
                </a:lnTo>
                <a:lnTo>
                  <a:pt x="101117" y="128638"/>
                </a:lnTo>
                <a:lnTo>
                  <a:pt x="119468" y="128638"/>
                </a:lnTo>
                <a:lnTo>
                  <a:pt x="122758" y="125348"/>
                </a:lnTo>
                <a:lnTo>
                  <a:pt x="117983" y="121386"/>
                </a:lnTo>
                <a:lnTo>
                  <a:pt x="112979" y="119164"/>
                </a:lnTo>
                <a:lnTo>
                  <a:pt x="102489" y="118173"/>
                </a:lnTo>
                <a:close/>
              </a:path>
              <a:path w="272415" h="269875">
                <a:moveTo>
                  <a:pt x="143421" y="145478"/>
                </a:moveTo>
                <a:lnTo>
                  <a:pt x="135470" y="153428"/>
                </a:lnTo>
                <a:lnTo>
                  <a:pt x="139687" y="158584"/>
                </a:lnTo>
                <a:lnTo>
                  <a:pt x="141490" y="163829"/>
                </a:lnTo>
                <a:lnTo>
                  <a:pt x="113131" y="193420"/>
                </a:lnTo>
                <a:lnTo>
                  <a:pt x="136702" y="193420"/>
                </a:lnTo>
                <a:lnTo>
                  <a:pt x="143738" y="186385"/>
                </a:lnTo>
                <a:lnTo>
                  <a:pt x="146964" y="181648"/>
                </a:lnTo>
                <a:lnTo>
                  <a:pt x="151041" y="171513"/>
                </a:lnTo>
                <a:lnTo>
                  <a:pt x="151663" y="166331"/>
                </a:lnTo>
                <a:lnTo>
                  <a:pt x="150197" y="156654"/>
                </a:lnTo>
                <a:lnTo>
                  <a:pt x="150159" y="156400"/>
                </a:lnTo>
                <a:lnTo>
                  <a:pt x="150063" y="155765"/>
                </a:lnTo>
                <a:lnTo>
                  <a:pt x="147574" y="150571"/>
                </a:lnTo>
                <a:lnTo>
                  <a:pt x="143421" y="145478"/>
                </a:lnTo>
                <a:close/>
              </a:path>
              <a:path w="272415" h="269875">
                <a:moveTo>
                  <a:pt x="140144" y="70840"/>
                </a:moveTo>
                <a:lnTo>
                  <a:pt x="131851" y="79133"/>
                </a:lnTo>
                <a:lnTo>
                  <a:pt x="168617" y="159931"/>
                </a:lnTo>
                <a:lnTo>
                  <a:pt x="176707" y="151853"/>
                </a:lnTo>
                <a:lnTo>
                  <a:pt x="166090" y="129539"/>
                </a:lnTo>
                <a:lnTo>
                  <a:pt x="174828" y="120802"/>
                </a:lnTo>
                <a:lnTo>
                  <a:pt x="161632" y="120802"/>
                </a:lnTo>
                <a:lnTo>
                  <a:pt x="143776" y="82842"/>
                </a:lnTo>
                <a:lnTo>
                  <a:pt x="166195" y="82842"/>
                </a:lnTo>
                <a:lnTo>
                  <a:pt x="140144" y="70840"/>
                </a:lnTo>
                <a:close/>
              </a:path>
              <a:path w="272415" h="269875">
                <a:moveTo>
                  <a:pt x="119468" y="128638"/>
                </a:moveTo>
                <a:lnTo>
                  <a:pt x="101117" y="128638"/>
                </a:lnTo>
                <a:lnTo>
                  <a:pt x="108153" y="129222"/>
                </a:lnTo>
                <a:lnTo>
                  <a:pt x="111569" y="130657"/>
                </a:lnTo>
                <a:lnTo>
                  <a:pt x="114858" y="133248"/>
                </a:lnTo>
                <a:lnTo>
                  <a:pt x="119468" y="128638"/>
                </a:lnTo>
                <a:close/>
              </a:path>
              <a:path w="272415" h="269875">
                <a:moveTo>
                  <a:pt x="166195" y="82842"/>
                </a:moveTo>
                <a:lnTo>
                  <a:pt x="143776" y="82842"/>
                </a:lnTo>
                <a:lnTo>
                  <a:pt x="181635" y="100799"/>
                </a:lnTo>
                <a:lnTo>
                  <a:pt x="161632" y="120802"/>
                </a:lnTo>
                <a:lnTo>
                  <a:pt x="174828" y="120802"/>
                </a:lnTo>
                <a:lnTo>
                  <a:pt x="190461" y="105168"/>
                </a:lnTo>
                <a:lnTo>
                  <a:pt x="214657" y="105168"/>
                </a:lnTo>
                <a:lnTo>
                  <a:pt x="166195" y="82842"/>
                </a:lnTo>
                <a:close/>
              </a:path>
              <a:path w="272415" h="269875">
                <a:moveTo>
                  <a:pt x="214657" y="105168"/>
                </a:moveTo>
                <a:lnTo>
                  <a:pt x="190461" y="105168"/>
                </a:lnTo>
                <a:lnTo>
                  <a:pt x="212483" y="116039"/>
                </a:lnTo>
                <a:lnTo>
                  <a:pt x="220611" y="107911"/>
                </a:lnTo>
                <a:lnTo>
                  <a:pt x="214657" y="105168"/>
                </a:lnTo>
                <a:close/>
              </a:path>
              <a:path w="272415" h="269875">
                <a:moveTo>
                  <a:pt x="177838" y="33146"/>
                </a:moveTo>
                <a:lnTo>
                  <a:pt x="169976" y="41008"/>
                </a:lnTo>
                <a:lnTo>
                  <a:pt x="228739" y="99796"/>
                </a:lnTo>
                <a:lnTo>
                  <a:pt x="236613" y="91922"/>
                </a:lnTo>
                <a:lnTo>
                  <a:pt x="206451" y="61747"/>
                </a:lnTo>
                <a:lnTo>
                  <a:pt x="266776" y="61747"/>
                </a:lnTo>
                <a:lnTo>
                  <a:pt x="267119" y="61404"/>
                </a:lnTo>
                <a:lnTo>
                  <a:pt x="206095" y="61404"/>
                </a:lnTo>
                <a:lnTo>
                  <a:pt x="177838" y="33146"/>
                </a:lnTo>
                <a:close/>
              </a:path>
              <a:path w="272415" h="269875">
                <a:moveTo>
                  <a:pt x="266776" y="61747"/>
                </a:moveTo>
                <a:lnTo>
                  <a:pt x="206451" y="61747"/>
                </a:lnTo>
                <a:lnTo>
                  <a:pt x="262140" y="66382"/>
                </a:lnTo>
                <a:lnTo>
                  <a:pt x="266776" y="61747"/>
                </a:lnTo>
                <a:close/>
              </a:path>
              <a:path w="272415" h="269875">
                <a:moveTo>
                  <a:pt x="210959" y="0"/>
                </a:moveTo>
                <a:lnTo>
                  <a:pt x="201993" y="8991"/>
                </a:lnTo>
                <a:lnTo>
                  <a:pt x="206095" y="61404"/>
                </a:lnTo>
                <a:lnTo>
                  <a:pt x="267119" y="61404"/>
                </a:lnTo>
                <a:lnTo>
                  <a:pt x="271792" y="56730"/>
                </a:lnTo>
                <a:lnTo>
                  <a:pt x="214261" y="52146"/>
                </a:lnTo>
                <a:lnTo>
                  <a:pt x="210959" y="0"/>
                </a:lnTo>
                <a:close/>
              </a:path>
            </a:pathLst>
          </a:custGeom>
          <a:solidFill>
            <a:srgbClr val="000000"/>
          </a:solidFill>
        </p:spPr>
        <p:txBody>
          <a:bodyPr wrap="square" lIns="0" tIns="0" rIns="0" bIns="0" rtlCol="0"/>
          <a:lstStyle/>
          <a:p>
            <a:endParaRPr/>
          </a:p>
        </p:txBody>
      </p:sp>
      <p:sp>
        <p:nvSpPr>
          <p:cNvPr id="14" name="object 14"/>
          <p:cNvSpPr/>
          <p:nvPr/>
        </p:nvSpPr>
        <p:spPr>
          <a:xfrm>
            <a:off x="1554201" y="6065545"/>
            <a:ext cx="290195" cy="316865"/>
          </a:xfrm>
          <a:custGeom>
            <a:avLst/>
            <a:gdLst/>
            <a:ahLst/>
            <a:cxnLst/>
            <a:rect l="l" t="t" r="r" b="b"/>
            <a:pathLst>
              <a:path w="290194" h="316864">
                <a:moveTo>
                  <a:pt x="92735" y="298411"/>
                </a:moveTo>
                <a:lnTo>
                  <a:pt x="82447" y="298411"/>
                </a:lnTo>
                <a:lnTo>
                  <a:pt x="84158" y="298805"/>
                </a:lnTo>
                <a:lnTo>
                  <a:pt x="83817" y="298805"/>
                </a:lnTo>
                <a:lnTo>
                  <a:pt x="85622" y="300634"/>
                </a:lnTo>
                <a:lnTo>
                  <a:pt x="85716" y="303072"/>
                </a:lnTo>
                <a:lnTo>
                  <a:pt x="85445" y="304228"/>
                </a:lnTo>
                <a:lnTo>
                  <a:pt x="76097" y="311518"/>
                </a:lnTo>
                <a:lnTo>
                  <a:pt x="79018" y="316763"/>
                </a:lnTo>
                <a:lnTo>
                  <a:pt x="92099" y="304952"/>
                </a:lnTo>
                <a:lnTo>
                  <a:pt x="92988" y="303072"/>
                </a:lnTo>
                <a:lnTo>
                  <a:pt x="93096" y="300482"/>
                </a:lnTo>
                <a:lnTo>
                  <a:pt x="92861" y="299339"/>
                </a:lnTo>
                <a:lnTo>
                  <a:pt x="92735" y="298411"/>
                </a:lnTo>
                <a:close/>
              </a:path>
              <a:path w="290194" h="316864">
                <a:moveTo>
                  <a:pt x="39205" y="290576"/>
                </a:moveTo>
                <a:lnTo>
                  <a:pt x="39076" y="290576"/>
                </a:lnTo>
                <a:lnTo>
                  <a:pt x="31266" y="298411"/>
                </a:lnTo>
                <a:lnTo>
                  <a:pt x="35711" y="302780"/>
                </a:lnTo>
                <a:lnTo>
                  <a:pt x="40156" y="305346"/>
                </a:lnTo>
                <a:lnTo>
                  <a:pt x="49681" y="306819"/>
                </a:lnTo>
                <a:lnTo>
                  <a:pt x="54380" y="306146"/>
                </a:lnTo>
                <a:lnTo>
                  <a:pt x="58680" y="304228"/>
                </a:lnTo>
                <a:lnTo>
                  <a:pt x="63651" y="301955"/>
                </a:lnTo>
                <a:lnTo>
                  <a:pt x="68096" y="298805"/>
                </a:lnTo>
                <a:lnTo>
                  <a:pt x="70661" y="296240"/>
                </a:lnTo>
                <a:lnTo>
                  <a:pt x="51713" y="296240"/>
                </a:lnTo>
                <a:lnTo>
                  <a:pt x="45490" y="295402"/>
                </a:lnTo>
                <a:lnTo>
                  <a:pt x="42315" y="293624"/>
                </a:lnTo>
                <a:lnTo>
                  <a:pt x="39205" y="290576"/>
                </a:lnTo>
                <a:close/>
              </a:path>
              <a:path w="290194" h="316864">
                <a:moveTo>
                  <a:pt x="76384" y="290576"/>
                </a:moveTo>
                <a:lnTo>
                  <a:pt x="76137" y="290728"/>
                </a:lnTo>
                <a:lnTo>
                  <a:pt x="72287" y="294614"/>
                </a:lnTo>
                <a:lnTo>
                  <a:pt x="71593" y="295402"/>
                </a:lnTo>
                <a:lnTo>
                  <a:pt x="72922" y="304228"/>
                </a:lnTo>
                <a:lnTo>
                  <a:pt x="75081" y="302526"/>
                </a:lnTo>
                <a:lnTo>
                  <a:pt x="77621" y="300482"/>
                </a:lnTo>
                <a:lnTo>
                  <a:pt x="79506" y="299339"/>
                </a:lnTo>
                <a:lnTo>
                  <a:pt x="79356" y="299339"/>
                </a:lnTo>
                <a:lnTo>
                  <a:pt x="82447" y="298411"/>
                </a:lnTo>
                <a:lnTo>
                  <a:pt x="92735" y="298411"/>
                </a:lnTo>
                <a:lnTo>
                  <a:pt x="92607" y="297472"/>
                </a:lnTo>
                <a:lnTo>
                  <a:pt x="91973" y="296240"/>
                </a:lnTo>
                <a:lnTo>
                  <a:pt x="74728" y="296240"/>
                </a:lnTo>
                <a:lnTo>
                  <a:pt x="76975" y="294217"/>
                </a:lnTo>
                <a:lnTo>
                  <a:pt x="76491" y="291236"/>
                </a:lnTo>
                <a:lnTo>
                  <a:pt x="76384" y="290576"/>
                </a:lnTo>
                <a:close/>
              </a:path>
              <a:path w="290194" h="316864">
                <a:moveTo>
                  <a:pt x="80943" y="260159"/>
                </a:moveTo>
                <a:lnTo>
                  <a:pt x="60730" y="260159"/>
                </a:lnTo>
                <a:lnTo>
                  <a:pt x="65302" y="260858"/>
                </a:lnTo>
                <a:lnTo>
                  <a:pt x="67461" y="262051"/>
                </a:lnTo>
                <a:lnTo>
                  <a:pt x="69505" y="264109"/>
                </a:lnTo>
                <a:lnTo>
                  <a:pt x="71779" y="266446"/>
                </a:lnTo>
                <a:lnTo>
                  <a:pt x="73176" y="268986"/>
                </a:lnTo>
                <a:lnTo>
                  <a:pt x="73525" y="272732"/>
                </a:lnTo>
                <a:lnTo>
                  <a:pt x="73482" y="275526"/>
                </a:lnTo>
                <a:lnTo>
                  <a:pt x="73302" y="276504"/>
                </a:lnTo>
                <a:lnTo>
                  <a:pt x="73176" y="277190"/>
                </a:lnTo>
                <a:lnTo>
                  <a:pt x="57614" y="294217"/>
                </a:lnTo>
                <a:lnTo>
                  <a:pt x="54466" y="295846"/>
                </a:lnTo>
                <a:lnTo>
                  <a:pt x="53910" y="295846"/>
                </a:lnTo>
                <a:lnTo>
                  <a:pt x="51713" y="296240"/>
                </a:lnTo>
                <a:lnTo>
                  <a:pt x="70661" y="296240"/>
                </a:lnTo>
                <a:lnTo>
                  <a:pt x="71499" y="295402"/>
                </a:lnTo>
                <a:lnTo>
                  <a:pt x="71415" y="294217"/>
                </a:lnTo>
                <a:lnTo>
                  <a:pt x="71182" y="292671"/>
                </a:lnTo>
                <a:lnTo>
                  <a:pt x="71092" y="292074"/>
                </a:lnTo>
                <a:lnTo>
                  <a:pt x="70966" y="291236"/>
                </a:lnTo>
                <a:lnTo>
                  <a:pt x="70890" y="290728"/>
                </a:lnTo>
                <a:lnTo>
                  <a:pt x="76097" y="288810"/>
                </a:lnTo>
                <a:lnTo>
                  <a:pt x="77606" y="288810"/>
                </a:lnTo>
                <a:lnTo>
                  <a:pt x="79526" y="286207"/>
                </a:lnTo>
                <a:lnTo>
                  <a:pt x="81431" y="281686"/>
                </a:lnTo>
                <a:lnTo>
                  <a:pt x="83457" y="277190"/>
                </a:lnTo>
                <a:lnTo>
                  <a:pt x="84225" y="272732"/>
                </a:lnTo>
                <a:lnTo>
                  <a:pt x="82975" y="264109"/>
                </a:lnTo>
                <a:lnTo>
                  <a:pt x="82868" y="263804"/>
                </a:lnTo>
                <a:lnTo>
                  <a:pt x="80943" y="260159"/>
                </a:lnTo>
                <a:close/>
              </a:path>
              <a:path w="290194" h="316864">
                <a:moveTo>
                  <a:pt x="76975" y="294217"/>
                </a:moveTo>
                <a:lnTo>
                  <a:pt x="74728" y="296240"/>
                </a:lnTo>
                <a:lnTo>
                  <a:pt x="74123" y="296240"/>
                </a:lnTo>
                <a:lnTo>
                  <a:pt x="77240" y="295846"/>
                </a:lnTo>
                <a:lnTo>
                  <a:pt x="77040" y="294614"/>
                </a:lnTo>
                <a:lnTo>
                  <a:pt x="76975" y="294217"/>
                </a:lnTo>
                <a:close/>
              </a:path>
              <a:path w="290194" h="316864">
                <a:moveTo>
                  <a:pt x="85622" y="291236"/>
                </a:moveTo>
                <a:lnTo>
                  <a:pt x="80079" y="292074"/>
                </a:lnTo>
                <a:lnTo>
                  <a:pt x="80324" y="292074"/>
                </a:lnTo>
                <a:lnTo>
                  <a:pt x="79262" y="292671"/>
                </a:lnTo>
                <a:lnTo>
                  <a:pt x="77635" y="293624"/>
                </a:lnTo>
                <a:lnTo>
                  <a:pt x="76975" y="294217"/>
                </a:lnTo>
                <a:lnTo>
                  <a:pt x="77168" y="295402"/>
                </a:lnTo>
                <a:lnTo>
                  <a:pt x="77240" y="295846"/>
                </a:lnTo>
                <a:lnTo>
                  <a:pt x="74123" y="296240"/>
                </a:lnTo>
                <a:lnTo>
                  <a:pt x="91973" y="296240"/>
                </a:lnTo>
                <a:lnTo>
                  <a:pt x="91770" y="295846"/>
                </a:lnTo>
                <a:lnTo>
                  <a:pt x="91367" y="295402"/>
                </a:lnTo>
                <a:lnTo>
                  <a:pt x="90154" y="294217"/>
                </a:lnTo>
                <a:lnTo>
                  <a:pt x="88035" y="292074"/>
                </a:lnTo>
                <a:lnTo>
                  <a:pt x="85622" y="291236"/>
                </a:lnTo>
                <a:close/>
              </a:path>
              <a:path w="290194" h="316864">
                <a:moveTo>
                  <a:pt x="76097" y="288810"/>
                </a:moveTo>
                <a:lnTo>
                  <a:pt x="70890" y="290728"/>
                </a:lnTo>
                <a:lnTo>
                  <a:pt x="71326" y="293624"/>
                </a:lnTo>
                <a:lnTo>
                  <a:pt x="71415" y="294217"/>
                </a:lnTo>
                <a:lnTo>
                  <a:pt x="71475" y="294614"/>
                </a:lnTo>
                <a:lnTo>
                  <a:pt x="71593" y="295402"/>
                </a:lnTo>
                <a:lnTo>
                  <a:pt x="72287" y="294614"/>
                </a:lnTo>
                <a:lnTo>
                  <a:pt x="76288" y="290576"/>
                </a:lnTo>
                <a:lnTo>
                  <a:pt x="76097" y="288810"/>
                </a:lnTo>
                <a:close/>
              </a:path>
              <a:path w="290194" h="316864">
                <a:moveTo>
                  <a:pt x="77606" y="288810"/>
                </a:moveTo>
                <a:lnTo>
                  <a:pt x="76097" y="288810"/>
                </a:lnTo>
                <a:lnTo>
                  <a:pt x="76384" y="290576"/>
                </a:lnTo>
                <a:lnTo>
                  <a:pt x="77606" y="288810"/>
                </a:lnTo>
                <a:close/>
              </a:path>
              <a:path w="290194" h="316864">
                <a:moveTo>
                  <a:pt x="31774" y="224193"/>
                </a:moveTo>
                <a:lnTo>
                  <a:pt x="27456" y="224866"/>
                </a:lnTo>
                <a:lnTo>
                  <a:pt x="23138" y="226796"/>
                </a:lnTo>
                <a:lnTo>
                  <a:pt x="18693" y="228714"/>
                </a:lnTo>
                <a:lnTo>
                  <a:pt x="0" y="256273"/>
                </a:lnTo>
                <a:lnTo>
                  <a:pt x="659" y="259613"/>
                </a:lnTo>
                <a:lnTo>
                  <a:pt x="1060" y="262051"/>
                </a:lnTo>
                <a:lnTo>
                  <a:pt x="1114" y="262382"/>
                </a:lnTo>
                <a:lnTo>
                  <a:pt x="1235" y="263118"/>
                </a:lnTo>
                <a:lnTo>
                  <a:pt x="1294" y="263474"/>
                </a:lnTo>
                <a:lnTo>
                  <a:pt x="3326" y="267081"/>
                </a:lnTo>
                <a:lnTo>
                  <a:pt x="6755" y="270421"/>
                </a:lnTo>
                <a:lnTo>
                  <a:pt x="9930" y="273596"/>
                </a:lnTo>
                <a:lnTo>
                  <a:pt x="13232" y="275526"/>
                </a:lnTo>
                <a:lnTo>
                  <a:pt x="20090" y="276898"/>
                </a:lnTo>
                <a:lnTo>
                  <a:pt x="23900" y="276504"/>
                </a:lnTo>
                <a:lnTo>
                  <a:pt x="46901" y="265582"/>
                </a:lnTo>
                <a:lnTo>
                  <a:pt x="21868" y="265582"/>
                </a:lnTo>
                <a:lnTo>
                  <a:pt x="18221" y="265137"/>
                </a:lnTo>
                <a:lnTo>
                  <a:pt x="17903" y="265137"/>
                </a:lnTo>
                <a:lnTo>
                  <a:pt x="15899" y="264109"/>
                </a:lnTo>
                <a:lnTo>
                  <a:pt x="14248" y="262382"/>
                </a:lnTo>
                <a:lnTo>
                  <a:pt x="11443" y="259613"/>
                </a:lnTo>
                <a:lnTo>
                  <a:pt x="10184" y="256273"/>
                </a:lnTo>
                <a:lnTo>
                  <a:pt x="10819" y="252691"/>
                </a:lnTo>
                <a:lnTo>
                  <a:pt x="10939" y="251841"/>
                </a:lnTo>
                <a:lnTo>
                  <a:pt x="11026" y="251231"/>
                </a:lnTo>
                <a:lnTo>
                  <a:pt x="11152" y="250342"/>
                </a:lnTo>
                <a:lnTo>
                  <a:pt x="11222" y="249847"/>
                </a:lnTo>
                <a:lnTo>
                  <a:pt x="11327" y="249110"/>
                </a:lnTo>
                <a:lnTo>
                  <a:pt x="13486" y="245440"/>
                </a:lnTo>
                <a:lnTo>
                  <a:pt x="17296" y="241681"/>
                </a:lnTo>
                <a:lnTo>
                  <a:pt x="20852" y="238048"/>
                </a:lnTo>
                <a:lnTo>
                  <a:pt x="24789" y="235839"/>
                </a:lnTo>
                <a:lnTo>
                  <a:pt x="33171" y="234302"/>
                </a:lnTo>
                <a:lnTo>
                  <a:pt x="44799" y="234302"/>
                </a:lnTo>
                <a:lnTo>
                  <a:pt x="48030" y="231076"/>
                </a:lnTo>
                <a:lnTo>
                  <a:pt x="44474" y="227431"/>
                </a:lnTo>
                <a:lnTo>
                  <a:pt x="40410" y="225336"/>
                </a:lnTo>
                <a:lnTo>
                  <a:pt x="31774" y="224193"/>
                </a:lnTo>
                <a:close/>
              </a:path>
              <a:path w="290194" h="316864">
                <a:moveTo>
                  <a:pt x="62889" y="248653"/>
                </a:moveTo>
                <a:lnTo>
                  <a:pt x="58952" y="248958"/>
                </a:lnTo>
                <a:lnTo>
                  <a:pt x="50570" y="251841"/>
                </a:lnTo>
                <a:lnTo>
                  <a:pt x="45490" y="254215"/>
                </a:lnTo>
                <a:lnTo>
                  <a:pt x="34822" y="260451"/>
                </a:lnTo>
                <a:lnTo>
                  <a:pt x="30758" y="262534"/>
                </a:lnTo>
                <a:lnTo>
                  <a:pt x="27583" y="263804"/>
                </a:lnTo>
                <a:lnTo>
                  <a:pt x="24382" y="265137"/>
                </a:lnTo>
                <a:lnTo>
                  <a:pt x="24201" y="265137"/>
                </a:lnTo>
                <a:lnTo>
                  <a:pt x="21868" y="265582"/>
                </a:lnTo>
                <a:lnTo>
                  <a:pt x="46901" y="265582"/>
                </a:lnTo>
                <a:lnTo>
                  <a:pt x="47649" y="265137"/>
                </a:lnTo>
                <a:lnTo>
                  <a:pt x="51586" y="263118"/>
                </a:lnTo>
                <a:lnTo>
                  <a:pt x="57936" y="260616"/>
                </a:lnTo>
                <a:lnTo>
                  <a:pt x="60730" y="260159"/>
                </a:lnTo>
                <a:lnTo>
                  <a:pt x="80943" y="260159"/>
                </a:lnTo>
                <a:lnTo>
                  <a:pt x="80796" y="259880"/>
                </a:lnTo>
                <a:lnTo>
                  <a:pt x="73430" y="252552"/>
                </a:lnTo>
                <a:lnTo>
                  <a:pt x="69874" y="250342"/>
                </a:lnTo>
                <a:lnTo>
                  <a:pt x="62889" y="248653"/>
                </a:lnTo>
                <a:close/>
              </a:path>
              <a:path w="290194" h="316864">
                <a:moveTo>
                  <a:pt x="52602" y="195224"/>
                </a:moveTo>
                <a:lnTo>
                  <a:pt x="44601" y="203174"/>
                </a:lnTo>
                <a:lnTo>
                  <a:pt x="85876" y="244487"/>
                </a:lnTo>
                <a:lnTo>
                  <a:pt x="90575" y="247586"/>
                </a:lnTo>
                <a:lnTo>
                  <a:pt x="95655" y="249402"/>
                </a:lnTo>
                <a:lnTo>
                  <a:pt x="100608" y="251231"/>
                </a:lnTo>
                <a:lnTo>
                  <a:pt x="105815" y="251371"/>
                </a:lnTo>
                <a:lnTo>
                  <a:pt x="116610" y="248310"/>
                </a:lnTo>
                <a:lnTo>
                  <a:pt x="122071" y="244805"/>
                </a:lnTo>
                <a:lnTo>
                  <a:pt x="126577" y="240360"/>
                </a:lnTo>
                <a:lnTo>
                  <a:pt x="100354" y="240360"/>
                </a:lnTo>
                <a:lnTo>
                  <a:pt x="94639" y="237337"/>
                </a:lnTo>
                <a:lnTo>
                  <a:pt x="52602" y="195224"/>
                </a:lnTo>
                <a:close/>
              </a:path>
              <a:path w="290194" h="316864">
                <a:moveTo>
                  <a:pt x="91629" y="156222"/>
                </a:moveTo>
                <a:lnTo>
                  <a:pt x="89635" y="158127"/>
                </a:lnTo>
                <a:lnTo>
                  <a:pt x="83590" y="164134"/>
                </a:lnTo>
                <a:lnTo>
                  <a:pt x="125754" y="206235"/>
                </a:lnTo>
                <a:lnTo>
                  <a:pt x="128802" y="211924"/>
                </a:lnTo>
                <a:lnTo>
                  <a:pt x="128794" y="212242"/>
                </a:lnTo>
                <a:lnTo>
                  <a:pt x="128675" y="222427"/>
                </a:lnTo>
                <a:lnTo>
                  <a:pt x="126216" y="227431"/>
                </a:lnTo>
                <a:lnTo>
                  <a:pt x="126135" y="227596"/>
                </a:lnTo>
                <a:lnTo>
                  <a:pt x="115975" y="237693"/>
                </a:lnTo>
                <a:lnTo>
                  <a:pt x="110667" y="240360"/>
                </a:lnTo>
                <a:lnTo>
                  <a:pt x="126577" y="240360"/>
                </a:lnTo>
                <a:lnTo>
                  <a:pt x="133247" y="233705"/>
                </a:lnTo>
                <a:lnTo>
                  <a:pt x="136803" y="228219"/>
                </a:lnTo>
                <a:lnTo>
                  <a:pt x="139851" y="217449"/>
                </a:lnTo>
                <a:lnTo>
                  <a:pt x="139597" y="212242"/>
                </a:lnTo>
                <a:lnTo>
                  <a:pt x="136041" y="202196"/>
                </a:lnTo>
                <a:lnTo>
                  <a:pt x="132866" y="197497"/>
                </a:lnTo>
                <a:lnTo>
                  <a:pt x="128548" y="193128"/>
                </a:lnTo>
                <a:lnTo>
                  <a:pt x="91629" y="156222"/>
                </a:lnTo>
                <a:close/>
              </a:path>
              <a:path w="290194" h="316864">
                <a:moveTo>
                  <a:pt x="44799" y="234302"/>
                </a:moveTo>
                <a:lnTo>
                  <a:pt x="33171" y="234302"/>
                </a:lnTo>
                <a:lnTo>
                  <a:pt x="36854" y="235585"/>
                </a:lnTo>
                <a:lnTo>
                  <a:pt x="40156" y="238937"/>
                </a:lnTo>
                <a:lnTo>
                  <a:pt x="44799" y="234302"/>
                </a:lnTo>
                <a:close/>
              </a:path>
              <a:path w="290194" h="316864">
                <a:moveTo>
                  <a:pt x="149249" y="110401"/>
                </a:moveTo>
                <a:lnTo>
                  <a:pt x="137438" y="112699"/>
                </a:lnTo>
                <a:lnTo>
                  <a:pt x="131596" y="116230"/>
                </a:lnTo>
                <a:lnTo>
                  <a:pt x="106704" y="141008"/>
                </a:lnTo>
                <a:lnTo>
                  <a:pt x="165505" y="199796"/>
                </a:lnTo>
                <a:lnTo>
                  <a:pt x="179962" y="185381"/>
                </a:lnTo>
                <a:lnTo>
                  <a:pt x="166902" y="185381"/>
                </a:lnTo>
                <a:lnTo>
                  <a:pt x="145947" y="164503"/>
                </a:lnTo>
                <a:lnTo>
                  <a:pt x="152360" y="158127"/>
                </a:lnTo>
                <a:lnTo>
                  <a:pt x="139597" y="158127"/>
                </a:lnTo>
                <a:lnTo>
                  <a:pt x="121067" y="139623"/>
                </a:lnTo>
                <a:lnTo>
                  <a:pt x="132104" y="128651"/>
                </a:lnTo>
                <a:lnTo>
                  <a:pt x="134517" y="126149"/>
                </a:lnTo>
                <a:lnTo>
                  <a:pt x="137057" y="124358"/>
                </a:lnTo>
                <a:lnTo>
                  <a:pt x="139343" y="123278"/>
                </a:lnTo>
                <a:lnTo>
                  <a:pt x="141756" y="122199"/>
                </a:lnTo>
                <a:lnTo>
                  <a:pt x="144042" y="121869"/>
                </a:lnTo>
                <a:lnTo>
                  <a:pt x="163563" y="121869"/>
                </a:lnTo>
                <a:lnTo>
                  <a:pt x="162711" y="120256"/>
                </a:lnTo>
                <a:lnTo>
                  <a:pt x="159663" y="117170"/>
                </a:lnTo>
                <a:lnTo>
                  <a:pt x="154710" y="112268"/>
                </a:lnTo>
                <a:lnTo>
                  <a:pt x="149249" y="110401"/>
                </a:lnTo>
                <a:close/>
              </a:path>
              <a:path w="290194" h="316864">
                <a:moveTo>
                  <a:pt x="193631" y="143383"/>
                </a:moveTo>
                <a:lnTo>
                  <a:pt x="175448" y="143383"/>
                </a:lnTo>
                <a:lnTo>
                  <a:pt x="179221" y="144665"/>
                </a:lnTo>
                <a:lnTo>
                  <a:pt x="182523" y="148043"/>
                </a:lnTo>
                <a:lnTo>
                  <a:pt x="185317" y="150837"/>
                </a:lnTo>
                <a:lnTo>
                  <a:pt x="186841" y="153657"/>
                </a:lnTo>
                <a:lnTo>
                  <a:pt x="187603" y="159334"/>
                </a:lnTo>
                <a:lnTo>
                  <a:pt x="186968" y="162115"/>
                </a:lnTo>
                <a:lnTo>
                  <a:pt x="185571" y="164833"/>
                </a:lnTo>
                <a:lnTo>
                  <a:pt x="184047" y="167551"/>
                </a:lnTo>
                <a:lnTo>
                  <a:pt x="182142" y="170154"/>
                </a:lnTo>
                <a:lnTo>
                  <a:pt x="179602" y="172631"/>
                </a:lnTo>
                <a:lnTo>
                  <a:pt x="166902" y="185381"/>
                </a:lnTo>
                <a:lnTo>
                  <a:pt x="179962" y="185381"/>
                </a:lnTo>
                <a:lnTo>
                  <a:pt x="191159" y="174218"/>
                </a:lnTo>
                <a:lnTo>
                  <a:pt x="194461" y="169545"/>
                </a:lnTo>
                <a:lnTo>
                  <a:pt x="196239" y="165036"/>
                </a:lnTo>
                <a:lnTo>
                  <a:pt x="198144" y="160515"/>
                </a:lnTo>
                <a:lnTo>
                  <a:pt x="198525" y="156222"/>
                </a:lnTo>
                <a:lnTo>
                  <a:pt x="197636" y="152120"/>
                </a:lnTo>
                <a:lnTo>
                  <a:pt x="196623" y="148043"/>
                </a:lnTo>
                <a:lnTo>
                  <a:pt x="194461" y="144208"/>
                </a:lnTo>
                <a:lnTo>
                  <a:pt x="193631" y="143383"/>
                </a:lnTo>
                <a:close/>
              </a:path>
              <a:path w="290194" h="316864">
                <a:moveTo>
                  <a:pt x="163563" y="121869"/>
                </a:moveTo>
                <a:lnTo>
                  <a:pt x="144042" y="121869"/>
                </a:lnTo>
                <a:lnTo>
                  <a:pt x="148487" y="122720"/>
                </a:lnTo>
                <a:lnTo>
                  <a:pt x="150646" y="123913"/>
                </a:lnTo>
                <a:lnTo>
                  <a:pt x="152678" y="125895"/>
                </a:lnTo>
                <a:lnTo>
                  <a:pt x="155599" y="128841"/>
                </a:lnTo>
                <a:lnTo>
                  <a:pt x="156869" y="132168"/>
                </a:lnTo>
                <a:lnTo>
                  <a:pt x="156361" y="139623"/>
                </a:lnTo>
                <a:lnTo>
                  <a:pt x="154329" y="143383"/>
                </a:lnTo>
                <a:lnTo>
                  <a:pt x="150519" y="147167"/>
                </a:lnTo>
                <a:lnTo>
                  <a:pt x="139597" y="158127"/>
                </a:lnTo>
                <a:lnTo>
                  <a:pt x="152360" y="158127"/>
                </a:lnTo>
                <a:lnTo>
                  <a:pt x="158774" y="151752"/>
                </a:lnTo>
                <a:lnTo>
                  <a:pt x="162965" y="147472"/>
                </a:lnTo>
                <a:lnTo>
                  <a:pt x="167156" y="144945"/>
                </a:lnTo>
                <a:lnTo>
                  <a:pt x="175344" y="143383"/>
                </a:lnTo>
                <a:lnTo>
                  <a:pt x="193631" y="143383"/>
                </a:lnTo>
                <a:lnTo>
                  <a:pt x="189852" y="139623"/>
                </a:lnTo>
                <a:lnTo>
                  <a:pt x="163084" y="139623"/>
                </a:lnTo>
                <a:lnTo>
                  <a:pt x="165144" y="136207"/>
                </a:lnTo>
                <a:lnTo>
                  <a:pt x="165251" y="136029"/>
                </a:lnTo>
                <a:lnTo>
                  <a:pt x="166013" y="132168"/>
                </a:lnTo>
                <a:lnTo>
                  <a:pt x="165402" y="128841"/>
                </a:lnTo>
                <a:lnTo>
                  <a:pt x="165367" y="128651"/>
                </a:lnTo>
                <a:lnTo>
                  <a:pt x="165251" y="128016"/>
                </a:lnTo>
                <a:lnTo>
                  <a:pt x="164691" y="124358"/>
                </a:lnTo>
                <a:lnTo>
                  <a:pt x="164623" y="123913"/>
                </a:lnTo>
                <a:lnTo>
                  <a:pt x="163563" y="121869"/>
                </a:lnTo>
                <a:close/>
              </a:path>
              <a:path w="290194" h="316864">
                <a:moveTo>
                  <a:pt x="183666" y="64160"/>
                </a:moveTo>
                <a:lnTo>
                  <a:pt x="175284" y="72453"/>
                </a:lnTo>
                <a:lnTo>
                  <a:pt x="212114" y="153250"/>
                </a:lnTo>
                <a:lnTo>
                  <a:pt x="220115" y="145173"/>
                </a:lnTo>
                <a:lnTo>
                  <a:pt x="209574" y="122859"/>
                </a:lnTo>
                <a:lnTo>
                  <a:pt x="218316" y="114122"/>
                </a:lnTo>
                <a:lnTo>
                  <a:pt x="205129" y="114122"/>
                </a:lnTo>
                <a:lnTo>
                  <a:pt x="187222" y="76161"/>
                </a:lnTo>
                <a:lnTo>
                  <a:pt x="209692" y="76161"/>
                </a:lnTo>
                <a:lnTo>
                  <a:pt x="183666" y="64160"/>
                </a:lnTo>
                <a:close/>
              </a:path>
              <a:path w="290194" h="316864">
                <a:moveTo>
                  <a:pt x="172744" y="134581"/>
                </a:moveTo>
                <a:lnTo>
                  <a:pt x="167791" y="136207"/>
                </a:lnTo>
                <a:lnTo>
                  <a:pt x="163074" y="139623"/>
                </a:lnTo>
                <a:lnTo>
                  <a:pt x="189852" y="139623"/>
                </a:lnTo>
                <a:lnTo>
                  <a:pt x="187095" y="136880"/>
                </a:lnTo>
                <a:lnTo>
                  <a:pt x="182650" y="134899"/>
                </a:lnTo>
                <a:lnTo>
                  <a:pt x="172744" y="134581"/>
                </a:lnTo>
                <a:close/>
              </a:path>
              <a:path w="290194" h="316864">
                <a:moveTo>
                  <a:pt x="209692" y="76161"/>
                </a:moveTo>
                <a:lnTo>
                  <a:pt x="187222" y="76161"/>
                </a:lnTo>
                <a:lnTo>
                  <a:pt x="225068" y="94119"/>
                </a:lnTo>
                <a:lnTo>
                  <a:pt x="205129" y="114122"/>
                </a:lnTo>
                <a:lnTo>
                  <a:pt x="218316" y="114122"/>
                </a:lnTo>
                <a:lnTo>
                  <a:pt x="233958" y="98488"/>
                </a:lnTo>
                <a:lnTo>
                  <a:pt x="258108" y="98488"/>
                </a:lnTo>
                <a:lnTo>
                  <a:pt x="209692" y="76161"/>
                </a:lnTo>
                <a:close/>
              </a:path>
              <a:path w="290194" h="316864">
                <a:moveTo>
                  <a:pt x="258108" y="98488"/>
                </a:moveTo>
                <a:lnTo>
                  <a:pt x="233958" y="98488"/>
                </a:lnTo>
                <a:lnTo>
                  <a:pt x="255929" y="109359"/>
                </a:lnTo>
                <a:lnTo>
                  <a:pt x="264057" y="101231"/>
                </a:lnTo>
                <a:lnTo>
                  <a:pt x="258108" y="98488"/>
                </a:lnTo>
                <a:close/>
              </a:path>
              <a:path w="290194" h="316864">
                <a:moveTo>
                  <a:pt x="245453" y="31089"/>
                </a:moveTo>
                <a:lnTo>
                  <a:pt x="229894" y="31089"/>
                </a:lnTo>
                <a:lnTo>
                  <a:pt x="282091" y="83286"/>
                </a:lnTo>
                <a:lnTo>
                  <a:pt x="289838" y="75463"/>
                </a:lnTo>
                <a:lnTo>
                  <a:pt x="245453" y="31089"/>
                </a:lnTo>
                <a:close/>
              </a:path>
              <a:path w="290194" h="316864">
                <a:moveTo>
                  <a:pt x="247801" y="0"/>
                </a:moveTo>
                <a:lnTo>
                  <a:pt x="206526" y="41224"/>
                </a:lnTo>
                <a:lnTo>
                  <a:pt x="213130" y="47815"/>
                </a:lnTo>
                <a:lnTo>
                  <a:pt x="229894" y="31089"/>
                </a:lnTo>
                <a:lnTo>
                  <a:pt x="245453" y="31089"/>
                </a:lnTo>
                <a:lnTo>
                  <a:pt x="237641" y="23279"/>
                </a:lnTo>
                <a:lnTo>
                  <a:pt x="254405" y="6591"/>
                </a:lnTo>
                <a:lnTo>
                  <a:pt x="247801" y="0"/>
                </a:lnTo>
                <a:close/>
              </a:path>
            </a:pathLst>
          </a:custGeom>
          <a:solidFill>
            <a:srgbClr val="000000"/>
          </a:solidFill>
        </p:spPr>
        <p:txBody>
          <a:bodyPr wrap="square" lIns="0" tIns="0" rIns="0" bIns="0" rtlCol="0"/>
          <a:lstStyle/>
          <a:p>
            <a:endParaRPr/>
          </a:p>
        </p:txBody>
      </p:sp>
      <p:sp>
        <p:nvSpPr>
          <p:cNvPr id="15" name="object 15"/>
          <p:cNvSpPr/>
          <p:nvPr/>
        </p:nvSpPr>
        <p:spPr>
          <a:xfrm>
            <a:off x="2118486" y="6065634"/>
            <a:ext cx="254635" cy="271145"/>
          </a:xfrm>
          <a:custGeom>
            <a:avLst/>
            <a:gdLst/>
            <a:ahLst/>
            <a:cxnLst/>
            <a:rect l="l" t="t" r="r" b="b"/>
            <a:pathLst>
              <a:path w="254635" h="271145">
                <a:moveTo>
                  <a:pt x="8508" y="203530"/>
                </a:moveTo>
                <a:lnTo>
                  <a:pt x="0" y="212140"/>
                </a:lnTo>
                <a:lnTo>
                  <a:pt x="58674" y="270916"/>
                </a:lnTo>
                <a:lnTo>
                  <a:pt x="66293" y="263359"/>
                </a:lnTo>
                <a:lnTo>
                  <a:pt x="18628" y="215671"/>
                </a:lnTo>
                <a:lnTo>
                  <a:pt x="11302" y="213842"/>
                </a:lnTo>
                <a:lnTo>
                  <a:pt x="14096" y="211137"/>
                </a:lnTo>
                <a:lnTo>
                  <a:pt x="39360" y="211137"/>
                </a:lnTo>
                <a:lnTo>
                  <a:pt x="8508" y="203530"/>
                </a:lnTo>
                <a:close/>
              </a:path>
              <a:path w="254635" h="271145">
                <a:moveTo>
                  <a:pt x="39360" y="211137"/>
                </a:moveTo>
                <a:lnTo>
                  <a:pt x="14096" y="211137"/>
                </a:lnTo>
                <a:lnTo>
                  <a:pt x="18638" y="215671"/>
                </a:lnTo>
                <a:lnTo>
                  <a:pt x="65405" y="227330"/>
                </a:lnTo>
                <a:lnTo>
                  <a:pt x="70485" y="222186"/>
                </a:lnTo>
                <a:lnTo>
                  <a:pt x="70037" y="220433"/>
                </a:lnTo>
                <a:lnTo>
                  <a:pt x="60960" y="220433"/>
                </a:lnTo>
                <a:lnTo>
                  <a:pt x="59876" y="216196"/>
                </a:lnTo>
                <a:lnTo>
                  <a:pt x="39360" y="211137"/>
                </a:lnTo>
                <a:close/>
              </a:path>
              <a:path w="254635" h="271145">
                <a:moveTo>
                  <a:pt x="66804" y="168465"/>
                </a:moveTo>
                <a:lnTo>
                  <a:pt x="56768" y="168465"/>
                </a:lnTo>
                <a:lnTo>
                  <a:pt x="58651" y="175839"/>
                </a:lnTo>
                <a:lnTo>
                  <a:pt x="106299" y="223405"/>
                </a:lnTo>
                <a:lnTo>
                  <a:pt x="113918" y="215671"/>
                </a:lnTo>
                <a:lnTo>
                  <a:pt x="66804" y="168465"/>
                </a:lnTo>
                <a:close/>
              </a:path>
              <a:path w="254635" h="271145">
                <a:moveTo>
                  <a:pt x="59876" y="216196"/>
                </a:moveTo>
                <a:lnTo>
                  <a:pt x="60960" y="220433"/>
                </a:lnTo>
                <a:lnTo>
                  <a:pt x="64135" y="217246"/>
                </a:lnTo>
                <a:lnTo>
                  <a:pt x="59876" y="216196"/>
                </a:lnTo>
                <a:close/>
              </a:path>
              <a:path w="254635" h="271145">
                <a:moveTo>
                  <a:pt x="55244" y="156883"/>
                </a:moveTo>
                <a:lnTo>
                  <a:pt x="46862" y="165277"/>
                </a:lnTo>
                <a:lnTo>
                  <a:pt x="59876" y="216196"/>
                </a:lnTo>
                <a:lnTo>
                  <a:pt x="64135" y="217246"/>
                </a:lnTo>
                <a:lnTo>
                  <a:pt x="60960" y="220433"/>
                </a:lnTo>
                <a:lnTo>
                  <a:pt x="70037" y="220433"/>
                </a:lnTo>
                <a:lnTo>
                  <a:pt x="58651" y="175839"/>
                </a:lnTo>
                <a:lnTo>
                  <a:pt x="53975" y="171170"/>
                </a:lnTo>
                <a:lnTo>
                  <a:pt x="56768" y="168465"/>
                </a:lnTo>
                <a:lnTo>
                  <a:pt x="66804" y="168465"/>
                </a:lnTo>
                <a:lnTo>
                  <a:pt x="55244" y="156883"/>
                </a:lnTo>
                <a:close/>
              </a:path>
              <a:path w="254635" h="271145">
                <a:moveTo>
                  <a:pt x="14096" y="211137"/>
                </a:moveTo>
                <a:lnTo>
                  <a:pt x="11302" y="213842"/>
                </a:lnTo>
                <a:lnTo>
                  <a:pt x="18638" y="215671"/>
                </a:lnTo>
                <a:lnTo>
                  <a:pt x="14096" y="211137"/>
                </a:lnTo>
                <a:close/>
              </a:path>
              <a:path w="254635" h="271145">
                <a:moveTo>
                  <a:pt x="94106" y="118033"/>
                </a:moveTo>
                <a:lnTo>
                  <a:pt x="85725" y="126339"/>
                </a:lnTo>
                <a:lnTo>
                  <a:pt x="122555" y="207137"/>
                </a:lnTo>
                <a:lnTo>
                  <a:pt x="130556" y="199059"/>
                </a:lnTo>
                <a:lnTo>
                  <a:pt x="120014" y="176733"/>
                </a:lnTo>
                <a:lnTo>
                  <a:pt x="128744" y="168008"/>
                </a:lnTo>
                <a:lnTo>
                  <a:pt x="115569" y="168008"/>
                </a:lnTo>
                <a:lnTo>
                  <a:pt x="97662" y="130048"/>
                </a:lnTo>
                <a:lnTo>
                  <a:pt x="120151" y="130048"/>
                </a:lnTo>
                <a:lnTo>
                  <a:pt x="94106" y="118033"/>
                </a:lnTo>
                <a:close/>
              </a:path>
              <a:path w="254635" h="271145">
                <a:moveTo>
                  <a:pt x="56768" y="168465"/>
                </a:moveTo>
                <a:lnTo>
                  <a:pt x="53975" y="171170"/>
                </a:lnTo>
                <a:lnTo>
                  <a:pt x="58651" y="175839"/>
                </a:lnTo>
                <a:lnTo>
                  <a:pt x="56768" y="168465"/>
                </a:lnTo>
                <a:close/>
              </a:path>
              <a:path w="254635" h="271145">
                <a:moveTo>
                  <a:pt x="120151" y="130048"/>
                </a:moveTo>
                <a:lnTo>
                  <a:pt x="97662" y="130048"/>
                </a:lnTo>
                <a:lnTo>
                  <a:pt x="135508" y="148005"/>
                </a:lnTo>
                <a:lnTo>
                  <a:pt x="115569" y="168008"/>
                </a:lnTo>
                <a:lnTo>
                  <a:pt x="128744" y="168008"/>
                </a:lnTo>
                <a:lnTo>
                  <a:pt x="144399" y="152361"/>
                </a:lnTo>
                <a:lnTo>
                  <a:pt x="168523" y="152361"/>
                </a:lnTo>
                <a:lnTo>
                  <a:pt x="120151" y="130048"/>
                </a:lnTo>
                <a:close/>
              </a:path>
              <a:path w="254635" h="271145">
                <a:moveTo>
                  <a:pt x="168523" y="152361"/>
                </a:moveTo>
                <a:lnTo>
                  <a:pt x="144399" y="152361"/>
                </a:lnTo>
                <a:lnTo>
                  <a:pt x="166369" y="163245"/>
                </a:lnTo>
                <a:lnTo>
                  <a:pt x="174498" y="155117"/>
                </a:lnTo>
                <a:lnTo>
                  <a:pt x="168523" y="152361"/>
                </a:lnTo>
                <a:close/>
              </a:path>
              <a:path w="254635" h="271145">
                <a:moveTo>
                  <a:pt x="164719" y="56083"/>
                </a:moveTo>
                <a:lnTo>
                  <a:pt x="160183" y="56718"/>
                </a:lnTo>
                <a:lnTo>
                  <a:pt x="160673" y="56718"/>
                </a:lnTo>
                <a:lnTo>
                  <a:pt x="156971" y="58318"/>
                </a:lnTo>
                <a:lnTo>
                  <a:pt x="153162" y="60020"/>
                </a:lnTo>
                <a:lnTo>
                  <a:pt x="149479" y="62572"/>
                </a:lnTo>
                <a:lnTo>
                  <a:pt x="123825" y="88214"/>
                </a:lnTo>
                <a:lnTo>
                  <a:pt x="182625" y="146989"/>
                </a:lnTo>
                <a:lnTo>
                  <a:pt x="190500" y="139128"/>
                </a:lnTo>
                <a:lnTo>
                  <a:pt x="165607" y="114236"/>
                </a:lnTo>
                <a:lnTo>
                  <a:pt x="172179" y="107683"/>
                </a:lnTo>
                <a:lnTo>
                  <a:pt x="159131" y="107683"/>
                </a:lnTo>
                <a:lnTo>
                  <a:pt x="138379" y="86969"/>
                </a:lnTo>
                <a:lnTo>
                  <a:pt x="138226" y="86969"/>
                </a:lnTo>
                <a:lnTo>
                  <a:pt x="155575" y="69621"/>
                </a:lnTo>
                <a:lnTo>
                  <a:pt x="159257" y="67716"/>
                </a:lnTo>
                <a:lnTo>
                  <a:pt x="184306" y="67716"/>
                </a:lnTo>
                <a:lnTo>
                  <a:pt x="183895" y="66916"/>
                </a:lnTo>
                <a:lnTo>
                  <a:pt x="180212" y="63182"/>
                </a:lnTo>
                <a:lnTo>
                  <a:pt x="176530" y="59512"/>
                </a:lnTo>
                <a:lnTo>
                  <a:pt x="172719" y="57365"/>
                </a:lnTo>
                <a:lnTo>
                  <a:pt x="164719" y="56083"/>
                </a:lnTo>
                <a:close/>
              </a:path>
              <a:path w="254635" h="271145">
                <a:moveTo>
                  <a:pt x="213815" y="95948"/>
                </a:moveTo>
                <a:lnTo>
                  <a:pt x="188340" y="95948"/>
                </a:lnTo>
                <a:lnTo>
                  <a:pt x="190754" y="96177"/>
                </a:lnTo>
                <a:lnTo>
                  <a:pt x="193167" y="97078"/>
                </a:lnTo>
                <a:lnTo>
                  <a:pt x="195706" y="97980"/>
                </a:lnTo>
                <a:lnTo>
                  <a:pt x="198500" y="99339"/>
                </a:lnTo>
                <a:lnTo>
                  <a:pt x="201421" y="101180"/>
                </a:lnTo>
                <a:lnTo>
                  <a:pt x="218312" y="111315"/>
                </a:lnTo>
                <a:lnTo>
                  <a:pt x="226313" y="103276"/>
                </a:lnTo>
                <a:lnTo>
                  <a:pt x="213815" y="95948"/>
                </a:lnTo>
                <a:close/>
              </a:path>
              <a:path w="254635" h="271145">
                <a:moveTo>
                  <a:pt x="184306" y="67716"/>
                </a:moveTo>
                <a:lnTo>
                  <a:pt x="167329" y="67716"/>
                </a:lnTo>
                <a:lnTo>
                  <a:pt x="170433" y="69113"/>
                </a:lnTo>
                <a:lnTo>
                  <a:pt x="173608" y="72402"/>
                </a:lnTo>
                <a:lnTo>
                  <a:pt x="175894" y="74587"/>
                </a:lnTo>
                <a:lnTo>
                  <a:pt x="177164" y="76962"/>
                </a:lnTo>
                <a:lnTo>
                  <a:pt x="178181" y="82118"/>
                </a:lnTo>
                <a:lnTo>
                  <a:pt x="178054" y="84683"/>
                </a:lnTo>
                <a:lnTo>
                  <a:pt x="177020" y="87299"/>
                </a:lnTo>
                <a:lnTo>
                  <a:pt x="176149" y="89814"/>
                </a:lnTo>
                <a:lnTo>
                  <a:pt x="174625" y="92163"/>
                </a:lnTo>
                <a:lnTo>
                  <a:pt x="159131" y="107683"/>
                </a:lnTo>
                <a:lnTo>
                  <a:pt x="172179" y="107683"/>
                </a:lnTo>
                <a:lnTo>
                  <a:pt x="179450" y="100431"/>
                </a:lnTo>
                <a:lnTo>
                  <a:pt x="181610" y="98196"/>
                </a:lnTo>
                <a:lnTo>
                  <a:pt x="183895" y="96850"/>
                </a:lnTo>
                <a:lnTo>
                  <a:pt x="188340" y="95948"/>
                </a:lnTo>
                <a:lnTo>
                  <a:pt x="213815" y="95948"/>
                </a:lnTo>
                <a:lnTo>
                  <a:pt x="207771" y="92405"/>
                </a:lnTo>
                <a:lnTo>
                  <a:pt x="204343" y="90335"/>
                </a:lnTo>
                <a:lnTo>
                  <a:pt x="182737" y="90335"/>
                </a:lnTo>
                <a:lnTo>
                  <a:pt x="185800" y="85356"/>
                </a:lnTo>
                <a:lnTo>
                  <a:pt x="187070" y="80530"/>
                </a:lnTo>
                <a:lnTo>
                  <a:pt x="186055" y="71120"/>
                </a:lnTo>
                <a:lnTo>
                  <a:pt x="184306" y="67716"/>
                </a:lnTo>
                <a:close/>
              </a:path>
              <a:path w="254635" h="271145">
                <a:moveTo>
                  <a:pt x="192912" y="86664"/>
                </a:moveTo>
                <a:lnTo>
                  <a:pt x="187832" y="87299"/>
                </a:lnTo>
                <a:lnTo>
                  <a:pt x="185293" y="88417"/>
                </a:lnTo>
                <a:lnTo>
                  <a:pt x="182718" y="90335"/>
                </a:lnTo>
                <a:lnTo>
                  <a:pt x="204343" y="90335"/>
                </a:lnTo>
                <a:lnTo>
                  <a:pt x="201168" y="88836"/>
                </a:lnTo>
                <a:lnTo>
                  <a:pt x="195580" y="86969"/>
                </a:lnTo>
                <a:lnTo>
                  <a:pt x="192912" y="86664"/>
                </a:lnTo>
                <a:close/>
              </a:path>
              <a:path w="254635" h="271145">
                <a:moveTo>
                  <a:pt x="209850" y="31089"/>
                </a:moveTo>
                <a:lnTo>
                  <a:pt x="194182" y="31089"/>
                </a:lnTo>
                <a:lnTo>
                  <a:pt x="246380" y="83286"/>
                </a:lnTo>
                <a:lnTo>
                  <a:pt x="254126" y="75463"/>
                </a:lnTo>
                <a:lnTo>
                  <a:pt x="209850" y="31089"/>
                </a:lnTo>
                <a:close/>
              </a:path>
              <a:path w="254635" h="271145">
                <a:moveTo>
                  <a:pt x="212089" y="0"/>
                </a:moveTo>
                <a:lnTo>
                  <a:pt x="170814" y="41224"/>
                </a:lnTo>
                <a:lnTo>
                  <a:pt x="177419" y="47828"/>
                </a:lnTo>
                <a:lnTo>
                  <a:pt x="194182" y="31089"/>
                </a:lnTo>
                <a:lnTo>
                  <a:pt x="209850" y="31089"/>
                </a:lnTo>
                <a:lnTo>
                  <a:pt x="202056" y="23279"/>
                </a:lnTo>
                <a:lnTo>
                  <a:pt x="218694" y="6591"/>
                </a:lnTo>
                <a:lnTo>
                  <a:pt x="212089" y="0"/>
                </a:lnTo>
                <a:close/>
              </a:path>
            </a:pathLst>
          </a:custGeom>
          <a:solidFill>
            <a:srgbClr val="000000"/>
          </a:solidFill>
        </p:spPr>
        <p:txBody>
          <a:bodyPr wrap="square" lIns="0" tIns="0" rIns="0" bIns="0" rtlCol="0"/>
          <a:lstStyle/>
          <a:p>
            <a:endParaRPr/>
          </a:p>
        </p:txBody>
      </p:sp>
      <p:sp>
        <p:nvSpPr>
          <p:cNvPr id="16" name="object 16"/>
          <p:cNvSpPr/>
          <p:nvPr/>
        </p:nvSpPr>
        <p:spPr>
          <a:xfrm>
            <a:off x="2614422" y="6071984"/>
            <a:ext cx="297815" cy="297815"/>
          </a:xfrm>
          <a:custGeom>
            <a:avLst/>
            <a:gdLst/>
            <a:ahLst/>
            <a:cxnLst/>
            <a:rect l="l" t="t" r="r" b="b"/>
            <a:pathLst>
              <a:path w="297814" h="297814">
                <a:moveTo>
                  <a:pt x="8000" y="230441"/>
                </a:moveTo>
                <a:lnTo>
                  <a:pt x="0" y="238467"/>
                </a:lnTo>
                <a:lnTo>
                  <a:pt x="58800" y="297256"/>
                </a:lnTo>
                <a:lnTo>
                  <a:pt x="66166" y="289839"/>
                </a:lnTo>
                <a:lnTo>
                  <a:pt x="19303" y="242976"/>
                </a:lnTo>
                <a:lnTo>
                  <a:pt x="76094" y="242976"/>
                </a:lnTo>
                <a:lnTo>
                  <a:pt x="8000" y="230441"/>
                </a:lnTo>
                <a:close/>
              </a:path>
              <a:path w="297814" h="297814">
                <a:moveTo>
                  <a:pt x="76094" y="242976"/>
                </a:moveTo>
                <a:lnTo>
                  <a:pt x="19303" y="242976"/>
                </a:lnTo>
                <a:lnTo>
                  <a:pt x="98425" y="257556"/>
                </a:lnTo>
                <a:lnTo>
                  <a:pt x="106552" y="249516"/>
                </a:lnTo>
                <a:lnTo>
                  <a:pt x="102017" y="244983"/>
                </a:lnTo>
                <a:lnTo>
                  <a:pt x="86994" y="244983"/>
                </a:lnTo>
                <a:lnTo>
                  <a:pt x="76094" y="242976"/>
                </a:lnTo>
                <a:close/>
              </a:path>
              <a:path w="297814" h="297814">
                <a:moveTo>
                  <a:pt x="47777" y="190766"/>
                </a:moveTo>
                <a:lnTo>
                  <a:pt x="46758" y="191731"/>
                </a:lnTo>
                <a:lnTo>
                  <a:pt x="40258" y="198208"/>
                </a:lnTo>
                <a:lnTo>
                  <a:pt x="86994" y="244983"/>
                </a:lnTo>
                <a:lnTo>
                  <a:pt x="102017" y="244983"/>
                </a:lnTo>
                <a:lnTo>
                  <a:pt x="47777" y="190766"/>
                </a:lnTo>
                <a:close/>
              </a:path>
              <a:path w="297814" h="297814">
                <a:moveTo>
                  <a:pt x="71564" y="167093"/>
                </a:moveTo>
                <a:lnTo>
                  <a:pt x="69999" y="168529"/>
                </a:lnTo>
                <a:lnTo>
                  <a:pt x="63525" y="174993"/>
                </a:lnTo>
                <a:lnTo>
                  <a:pt x="63728" y="174993"/>
                </a:lnTo>
                <a:lnTo>
                  <a:pt x="122427" y="233680"/>
                </a:lnTo>
                <a:lnTo>
                  <a:pt x="130175" y="225818"/>
                </a:lnTo>
                <a:lnTo>
                  <a:pt x="71564" y="167093"/>
                </a:lnTo>
                <a:close/>
              </a:path>
              <a:path w="297814" h="297814">
                <a:moveTo>
                  <a:pt x="131887" y="188671"/>
                </a:moveTo>
                <a:lnTo>
                  <a:pt x="129677" y="190766"/>
                </a:lnTo>
                <a:lnTo>
                  <a:pt x="123951" y="196519"/>
                </a:lnTo>
                <a:lnTo>
                  <a:pt x="128269" y="200888"/>
                </a:lnTo>
                <a:lnTo>
                  <a:pt x="132841" y="203441"/>
                </a:lnTo>
                <a:lnTo>
                  <a:pt x="142239" y="204927"/>
                </a:lnTo>
                <a:lnTo>
                  <a:pt x="146938" y="204254"/>
                </a:lnTo>
                <a:lnTo>
                  <a:pt x="156336" y="200050"/>
                </a:lnTo>
                <a:lnTo>
                  <a:pt x="160654" y="196913"/>
                </a:lnTo>
                <a:lnTo>
                  <a:pt x="163220" y="194348"/>
                </a:lnTo>
                <a:lnTo>
                  <a:pt x="144271" y="194348"/>
                </a:lnTo>
                <a:lnTo>
                  <a:pt x="138048" y="193497"/>
                </a:lnTo>
                <a:lnTo>
                  <a:pt x="134873" y="191731"/>
                </a:lnTo>
                <a:lnTo>
                  <a:pt x="131887" y="188671"/>
                </a:lnTo>
                <a:close/>
              </a:path>
              <a:path w="297814" h="297814">
                <a:moveTo>
                  <a:pt x="173504" y="158254"/>
                </a:moveTo>
                <a:lnTo>
                  <a:pt x="153288" y="158254"/>
                </a:lnTo>
                <a:lnTo>
                  <a:pt x="157860" y="158953"/>
                </a:lnTo>
                <a:lnTo>
                  <a:pt x="160019" y="160147"/>
                </a:lnTo>
                <a:lnTo>
                  <a:pt x="162064" y="162204"/>
                </a:lnTo>
                <a:lnTo>
                  <a:pt x="164464" y="164553"/>
                </a:lnTo>
                <a:lnTo>
                  <a:pt x="165734" y="167093"/>
                </a:lnTo>
                <a:lnTo>
                  <a:pt x="166083" y="170827"/>
                </a:lnTo>
                <a:lnTo>
                  <a:pt x="166164" y="171691"/>
                </a:lnTo>
                <a:lnTo>
                  <a:pt x="166242" y="172529"/>
                </a:lnTo>
                <a:lnTo>
                  <a:pt x="165863" y="174599"/>
                </a:lnTo>
                <a:lnTo>
                  <a:pt x="165790" y="174993"/>
                </a:lnTo>
                <a:lnTo>
                  <a:pt x="165734" y="175298"/>
                </a:lnTo>
                <a:lnTo>
                  <a:pt x="163194" y="180886"/>
                </a:lnTo>
                <a:lnTo>
                  <a:pt x="161289" y="183515"/>
                </a:lnTo>
                <a:lnTo>
                  <a:pt x="158750" y="185991"/>
                </a:lnTo>
                <a:lnTo>
                  <a:pt x="156082" y="188671"/>
                </a:lnTo>
                <a:lnTo>
                  <a:pt x="153288" y="190766"/>
                </a:lnTo>
                <a:lnTo>
                  <a:pt x="150367" y="192278"/>
                </a:lnTo>
                <a:lnTo>
                  <a:pt x="147091" y="193916"/>
                </a:lnTo>
                <a:lnTo>
                  <a:pt x="146682" y="193916"/>
                </a:lnTo>
                <a:lnTo>
                  <a:pt x="144271" y="194348"/>
                </a:lnTo>
                <a:lnTo>
                  <a:pt x="163220" y="194348"/>
                </a:lnTo>
                <a:lnTo>
                  <a:pt x="164845" y="192722"/>
                </a:lnTo>
                <a:lnTo>
                  <a:pt x="168972" y="188671"/>
                </a:lnTo>
                <a:lnTo>
                  <a:pt x="172084" y="184302"/>
                </a:lnTo>
                <a:lnTo>
                  <a:pt x="174116" y="179793"/>
                </a:lnTo>
                <a:lnTo>
                  <a:pt x="176011" y="175298"/>
                </a:lnTo>
                <a:lnTo>
                  <a:pt x="176783" y="170827"/>
                </a:lnTo>
                <a:lnTo>
                  <a:pt x="176242" y="167093"/>
                </a:lnTo>
                <a:lnTo>
                  <a:pt x="176128" y="166268"/>
                </a:lnTo>
                <a:lnTo>
                  <a:pt x="176001" y="165176"/>
                </a:lnTo>
                <a:lnTo>
                  <a:pt x="175878" y="164109"/>
                </a:lnTo>
                <a:lnTo>
                  <a:pt x="175776" y="163233"/>
                </a:lnTo>
                <a:lnTo>
                  <a:pt x="175657" y="162204"/>
                </a:lnTo>
                <a:lnTo>
                  <a:pt x="175555" y="161912"/>
                </a:lnTo>
                <a:lnTo>
                  <a:pt x="173504" y="158254"/>
                </a:lnTo>
                <a:close/>
              </a:path>
              <a:path w="297814" h="297814">
                <a:moveTo>
                  <a:pt x="124332" y="122301"/>
                </a:moveTo>
                <a:lnTo>
                  <a:pt x="120014" y="122974"/>
                </a:lnTo>
                <a:lnTo>
                  <a:pt x="115696" y="124891"/>
                </a:lnTo>
                <a:lnTo>
                  <a:pt x="111251" y="126809"/>
                </a:lnTo>
                <a:lnTo>
                  <a:pt x="107187" y="129667"/>
                </a:lnTo>
                <a:lnTo>
                  <a:pt x="103504" y="133451"/>
                </a:lnTo>
                <a:lnTo>
                  <a:pt x="99440" y="137502"/>
                </a:lnTo>
                <a:lnTo>
                  <a:pt x="92556" y="154368"/>
                </a:lnTo>
                <a:lnTo>
                  <a:pt x="93663" y="159969"/>
                </a:lnTo>
                <a:lnTo>
                  <a:pt x="93698" y="160147"/>
                </a:lnTo>
                <a:lnTo>
                  <a:pt x="93796" y="160642"/>
                </a:lnTo>
                <a:lnTo>
                  <a:pt x="112648" y="174993"/>
                </a:lnTo>
                <a:lnTo>
                  <a:pt x="116585" y="174599"/>
                </a:lnTo>
                <a:lnTo>
                  <a:pt x="124895" y="171691"/>
                </a:lnTo>
                <a:lnTo>
                  <a:pt x="129920" y="169291"/>
                </a:lnTo>
                <a:lnTo>
                  <a:pt x="135508" y="166039"/>
                </a:lnTo>
                <a:lnTo>
                  <a:pt x="139463" y="163677"/>
                </a:lnTo>
                <a:lnTo>
                  <a:pt x="114553" y="163677"/>
                </a:lnTo>
                <a:lnTo>
                  <a:pt x="110792" y="163233"/>
                </a:lnTo>
                <a:lnTo>
                  <a:pt x="110455" y="163233"/>
                </a:lnTo>
                <a:lnTo>
                  <a:pt x="108584" y="162204"/>
                </a:lnTo>
                <a:lnTo>
                  <a:pt x="106806" y="160489"/>
                </a:lnTo>
                <a:lnTo>
                  <a:pt x="103885" y="157607"/>
                </a:lnTo>
                <a:lnTo>
                  <a:pt x="102742" y="154368"/>
                </a:lnTo>
                <a:lnTo>
                  <a:pt x="103377" y="150787"/>
                </a:lnTo>
                <a:lnTo>
                  <a:pt x="103885" y="147205"/>
                </a:lnTo>
                <a:lnTo>
                  <a:pt x="125729" y="132397"/>
                </a:lnTo>
                <a:lnTo>
                  <a:pt x="137484" y="132397"/>
                </a:lnTo>
                <a:lnTo>
                  <a:pt x="140715" y="129171"/>
                </a:lnTo>
                <a:lnTo>
                  <a:pt x="137032" y="125539"/>
                </a:lnTo>
                <a:lnTo>
                  <a:pt x="133095" y="123431"/>
                </a:lnTo>
                <a:lnTo>
                  <a:pt x="124332" y="122301"/>
                </a:lnTo>
                <a:close/>
              </a:path>
              <a:path w="297814" h="297814">
                <a:moveTo>
                  <a:pt x="160908" y="77558"/>
                </a:moveTo>
                <a:lnTo>
                  <a:pt x="152653" y="85864"/>
                </a:lnTo>
                <a:lnTo>
                  <a:pt x="189074" y="166039"/>
                </a:lnTo>
                <a:lnTo>
                  <a:pt x="189178" y="166268"/>
                </a:lnTo>
                <a:lnTo>
                  <a:pt x="189258" y="166446"/>
                </a:lnTo>
                <a:lnTo>
                  <a:pt x="189356" y="166662"/>
                </a:lnTo>
                <a:lnTo>
                  <a:pt x="197484" y="158584"/>
                </a:lnTo>
                <a:lnTo>
                  <a:pt x="186816" y="136258"/>
                </a:lnTo>
                <a:lnTo>
                  <a:pt x="195546" y="127533"/>
                </a:lnTo>
                <a:lnTo>
                  <a:pt x="182371" y="127533"/>
                </a:lnTo>
                <a:lnTo>
                  <a:pt x="164591" y="89573"/>
                </a:lnTo>
                <a:lnTo>
                  <a:pt x="186994" y="89573"/>
                </a:lnTo>
                <a:lnTo>
                  <a:pt x="160908" y="77558"/>
                </a:lnTo>
                <a:close/>
              </a:path>
              <a:path w="297814" h="297814">
                <a:moveTo>
                  <a:pt x="58519" y="153555"/>
                </a:moveTo>
                <a:lnTo>
                  <a:pt x="55117" y="153555"/>
                </a:lnTo>
                <a:lnTo>
                  <a:pt x="54029" y="154063"/>
                </a:lnTo>
                <a:lnTo>
                  <a:pt x="53490" y="154368"/>
                </a:lnTo>
                <a:lnTo>
                  <a:pt x="50800" y="156997"/>
                </a:lnTo>
                <a:lnTo>
                  <a:pt x="50383" y="157988"/>
                </a:lnTo>
                <a:lnTo>
                  <a:pt x="50271" y="158254"/>
                </a:lnTo>
                <a:lnTo>
                  <a:pt x="54482" y="166268"/>
                </a:lnTo>
                <a:lnTo>
                  <a:pt x="57594" y="166268"/>
                </a:lnTo>
                <a:lnTo>
                  <a:pt x="62863" y="157988"/>
                </a:lnTo>
                <a:lnTo>
                  <a:pt x="62718" y="157607"/>
                </a:lnTo>
                <a:lnTo>
                  <a:pt x="62229" y="156502"/>
                </a:lnTo>
                <a:lnTo>
                  <a:pt x="60959" y="155282"/>
                </a:lnTo>
                <a:lnTo>
                  <a:pt x="59816" y="154063"/>
                </a:lnTo>
                <a:lnTo>
                  <a:pt x="58519" y="153555"/>
                </a:lnTo>
                <a:close/>
              </a:path>
              <a:path w="297814" h="297814">
                <a:moveTo>
                  <a:pt x="155447" y="146761"/>
                </a:moveTo>
                <a:lnTo>
                  <a:pt x="127307" y="158584"/>
                </a:lnTo>
                <a:lnTo>
                  <a:pt x="123316" y="160642"/>
                </a:lnTo>
                <a:lnTo>
                  <a:pt x="120268" y="161912"/>
                </a:lnTo>
                <a:lnTo>
                  <a:pt x="116933" y="163233"/>
                </a:lnTo>
                <a:lnTo>
                  <a:pt x="116776" y="163233"/>
                </a:lnTo>
                <a:lnTo>
                  <a:pt x="114553" y="163677"/>
                </a:lnTo>
                <a:lnTo>
                  <a:pt x="139463" y="163677"/>
                </a:lnTo>
                <a:lnTo>
                  <a:pt x="140207" y="163233"/>
                </a:lnTo>
                <a:lnTo>
                  <a:pt x="144120" y="161226"/>
                </a:lnTo>
                <a:lnTo>
                  <a:pt x="147446" y="159969"/>
                </a:lnTo>
                <a:lnTo>
                  <a:pt x="150621" y="158711"/>
                </a:lnTo>
                <a:lnTo>
                  <a:pt x="153288" y="158254"/>
                </a:lnTo>
                <a:lnTo>
                  <a:pt x="173504" y="158254"/>
                </a:lnTo>
                <a:lnTo>
                  <a:pt x="173354" y="157988"/>
                </a:lnTo>
                <a:lnTo>
                  <a:pt x="169329" y="153860"/>
                </a:lnTo>
                <a:lnTo>
                  <a:pt x="166115" y="150647"/>
                </a:lnTo>
                <a:lnTo>
                  <a:pt x="162642" y="148501"/>
                </a:lnTo>
                <a:lnTo>
                  <a:pt x="162773" y="148501"/>
                </a:lnTo>
                <a:lnTo>
                  <a:pt x="155447" y="146761"/>
                </a:lnTo>
                <a:close/>
              </a:path>
              <a:path w="297814" h="297814">
                <a:moveTo>
                  <a:pt x="137484" y="132397"/>
                </a:moveTo>
                <a:lnTo>
                  <a:pt x="125729" y="132397"/>
                </a:lnTo>
                <a:lnTo>
                  <a:pt x="129539" y="133692"/>
                </a:lnTo>
                <a:lnTo>
                  <a:pt x="132841" y="137033"/>
                </a:lnTo>
                <a:lnTo>
                  <a:pt x="137484" y="132397"/>
                </a:lnTo>
                <a:close/>
              </a:path>
              <a:path w="297814" h="297814">
                <a:moveTo>
                  <a:pt x="186994" y="89573"/>
                </a:moveTo>
                <a:lnTo>
                  <a:pt x="164591" y="89573"/>
                </a:lnTo>
                <a:lnTo>
                  <a:pt x="202437" y="107518"/>
                </a:lnTo>
                <a:lnTo>
                  <a:pt x="182371" y="127533"/>
                </a:lnTo>
                <a:lnTo>
                  <a:pt x="195546" y="127533"/>
                </a:lnTo>
                <a:lnTo>
                  <a:pt x="211200" y="111887"/>
                </a:lnTo>
                <a:lnTo>
                  <a:pt x="235443" y="111887"/>
                </a:lnTo>
                <a:lnTo>
                  <a:pt x="186994" y="89573"/>
                </a:lnTo>
                <a:close/>
              </a:path>
              <a:path w="297814" h="297814">
                <a:moveTo>
                  <a:pt x="235443" y="111887"/>
                </a:moveTo>
                <a:lnTo>
                  <a:pt x="211200" y="111887"/>
                </a:lnTo>
                <a:lnTo>
                  <a:pt x="233711" y="122974"/>
                </a:lnTo>
                <a:lnTo>
                  <a:pt x="233095" y="122974"/>
                </a:lnTo>
                <a:lnTo>
                  <a:pt x="241426" y="114642"/>
                </a:lnTo>
                <a:lnTo>
                  <a:pt x="235443" y="111887"/>
                </a:lnTo>
                <a:close/>
              </a:path>
              <a:path w="297814" h="297814">
                <a:moveTo>
                  <a:pt x="198754" y="39700"/>
                </a:moveTo>
                <a:lnTo>
                  <a:pt x="190753" y="47726"/>
                </a:lnTo>
                <a:lnTo>
                  <a:pt x="249554" y="106514"/>
                </a:lnTo>
                <a:lnTo>
                  <a:pt x="256920" y="99098"/>
                </a:lnTo>
                <a:lnTo>
                  <a:pt x="210057" y="52235"/>
                </a:lnTo>
                <a:lnTo>
                  <a:pt x="266848" y="52235"/>
                </a:lnTo>
                <a:lnTo>
                  <a:pt x="198754" y="39700"/>
                </a:lnTo>
                <a:close/>
              </a:path>
              <a:path w="297814" h="297814">
                <a:moveTo>
                  <a:pt x="266848" y="52235"/>
                </a:moveTo>
                <a:lnTo>
                  <a:pt x="210057" y="52235"/>
                </a:lnTo>
                <a:lnTo>
                  <a:pt x="289178" y="66814"/>
                </a:lnTo>
                <a:lnTo>
                  <a:pt x="297306" y="58788"/>
                </a:lnTo>
                <a:lnTo>
                  <a:pt x="292759" y="54241"/>
                </a:lnTo>
                <a:lnTo>
                  <a:pt x="277748" y="54241"/>
                </a:lnTo>
                <a:lnTo>
                  <a:pt x="266848" y="52235"/>
                </a:lnTo>
                <a:close/>
              </a:path>
              <a:path w="297814" h="297814">
                <a:moveTo>
                  <a:pt x="238505" y="0"/>
                </a:moveTo>
                <a:lnTo>
                  <a:pt x="231012" y="7467"/>
                </a:lnTo>
                <a:lnTo>
                  <a:pt x="277748" y="54241"/>
                </a:lnTo>
                <a:lnTo>
                  <a:pt x="292759" y="54241"/>
                </a:lnTo>
                <a:lnTo>
                  <a:pt x="238505" y="0"/>
                </a:lnTo>
                <a:close/>
              </a:path>
            </a:pathLst>
          </a:custGeom>
          <a:solidFill>
            <a:srgbClr val="000000"/>
          </a:solidFill>
        </p:spPr>
        <p:txBody>
          <a:bodyPr wrap="square" lIns="0" tIns="0" rIns="0" bIns="0" rtlCol="0"/>
          <a:lstStyle/>
          <a:p>
            <a:endParaRPr/>
          </a:p>
        </p:txBody>
      </p:sp>
      <p:sp>
        <p:nvSpPr>
          <p:cNvPr id="17" name="object 17"/>
          <p:cNvSpPr/>
          <p:nvPr/>
        </p:nvSpPr>
        <p:spPr>
          <a:xfrm>
            <a:off x="3150489" y="6078029"/>
            <a:ext cx="285750" cy="283845"/>
          </a:xfrm>
          <a:custGeom>
            <a:avLst/>
            <a:gdLst/>
            <a:ahLst/>
            <a:cxnLst/>
            <a:rect l="l" t="t" r="r" b="b"/>
            <a:pathLst>
              <a:path w="285750" h="283845">
                <a:moveTo>
                  <a:pt x="8636" y="216420"/>
                </a:moveTo>
                <a:lnTo>
                  <a:pt x="0" y="225018"/>
                </a:lnTo>
                <a:lnTo>
                  <a:pt x="58800" y="283806"/>
                </a:lnTo>
                <a:lnTo>
                  <a:pt x="66421" y="276250"/>
                </a:lnTo>
                <a:lnTo>
                  <a:pt x="18651" y="228561"/>
                </a:lnTo>
                <a:lnTo>
                  <a:pt x="18792" y="228561"/>
                </a:lnTo>
                <a:lnTo>
                  <a:pt x="11430" y="226720"/>
                </a:lnTo>
                <a:lnTo>
                  <a:pt x="14097" y="224015"/>
                </a:lnTo>
                <a:lnTo>
                  <a:pt x="39394" y="224015"/>
                </a:lnTo>
                <a:lnTo>
                  <a:pt x="8636" y="216420"/>
                </a:lnTo>
                <a:close/>
              </a:path>
              <a:path w="285750" h="283845">
                <a:moveTo>
                  <a:pt x="39394" y="224015"/>
                </a:moveTo>
                <a:lnTo>
                  <a:pt x="14097" y="224015"/>
                </a:lnTo>
                <a:lnTo>
                  <a:pt x="18651" y="228561"/>
                </a:lnTo>
                <a:lnTo>
                  <a:pt x="18792" y="228561"/>
                </a:lnTo>
                <a:lnTo>
                  <a:pt x="65405" y="240220"/>
                </a:lnTo>
                <a:lnTo>
                  <a:pt x="70612" y="235064"/>
                </a:lnTo>
                <a:lnTo>
                  <a:pt x="70160" y="233311"/>
                </a:lnTo>
                <a:lnTo>
                  <a:pt x="60960" y="233311"/>
                </a:lnTo>
                <a:lnTo>
                  <a:pt x="59876" y="229072"/>
                </a:lnTo>
                <a:lnTo>
                  <a:pt x="39394" y="224015"/>
                </a:lnTo>
                <a:close/>
              </a:path>
              <a:path w="285750" h="283845">
                <a:moveTo>
                  <a:pt x="66817" y="181343"/>
                </a:moveTo>
                <a:lnTo>
                  <a:pt x="56768" y="181343"/>
                </a:lnTo>
                <a:lnTo>
                  <a:pt x="58634" y="188584"/>
                </a:lnTo>
                <a:lnTo>
                  <a:pt x="106299" y="236283"/>
                </a:lnTo>
                <a:lnTo>
                  <a:pt x="114046" y="228561"/>
                </a:lnTo>
                <a:lnTo>
                  <a:pt x="66817" y="181343"/>
                </a:lnTo>
                <a:close/>
              </a:path>
              <a:path w="285750" h="283845">
                <a:moveTo>
                  <a:pt x="59876" y="229072"/>
                </a:moveTo>
                <a:lnTo>
                  <a:pt x="60960" y="233311"/>
                </a:lnTo>
                <a:lnTo>
                  <a:pt x="64135" y="230124"/>
                </a:lnTo>
                <a:lnTo>
                  <a:pt x="59876" y="229072"/>
                </a:lnTo>
                <a:close/>
              </a:path>
              <a:path w="285750" h="283845">
                <a:moveTo>
                  <a:pt x="55244" y="169773"/>
                </a:moveTo>
                <a:lnTo>
                  <a:pt x="46862" y="178155"/>
                </a:lnTo>
                <a:lnTo>
                  <a:pt x="59876" y="229072"/>
                </a:lnTo>
                <a:lnTo>
                  <a:pt x="64135" y="230124"/>
                </a:lnTo>
                <a:lnTo>
                  <a:pt x="60960" y="233311"/>
                </a:lnTo>
                <a:lnTo>
                  <a:pt x="70160" y="233311"/>
                </a:lnTo>
                <a:lnTo>
                  <a:pt x="58634" y="188584"/>
                </a:lnTo>
                <a:lnTo>
                  <a:pt x="54102" y="184048"/>
                </a:lnTo>
                <a:lnTo>
                  <a:pt x="56768" y="181343"/>
                </a:lnTo>
                <a:lnTo>
                  <a:pt x="66817" y="181343"/>
                </a:lnTo>
                <a:lnTo>
                  <a:pt x="55244" y="169773"/>
                </a:lnTo>
                <a:close/>
              </a:path>
              <a:path w="285750" h="283845">
                <a:moveTo>
                  <a:pt x="14097" y="224015"/>
                </a:moveTo>
                <a:lnTo>
                  <a:pt x="11430" y="226720"/>
                </a:lnTo>
                <a:lnTo>
                  <a:pt x="18792" y="228561"/>
                </a:lnTo>
                <a:lnTo>
                  <a:pt x="18651" y="228561"/>
                </a:lnTo>
                <a:lnTo>
                  <a:pt x="14097" y="224015"/>
                </a:lnTo>
                <a:close/>
              </a:path>
              <a:path w="285750" h="283845">
                <a:moveTo>
                  <a:pt x="94106" y="130924"/>
                </a:moveTo>
                <a:lnTo>
                  <a:pt x="85852" y="139217"/>
                </a:lnTo>
                <a:lnTo>
                  <a:pt x="122555" y="220014"/>
                </a:lnTo>
                <a:lnTo>
                  <a:pt x="130683" y="211937"/>
                </a:lnTo>
                <a:lnTo>
                  <a:pt x="120014" y="189623"/>
                </a:lnTo>
                <a:lnTo>
                  <a:pt x="128757" y="180886"/>
                </a:lnTo>
                <a:lnTo>
                  <a:pt x="115570" y="180886"/>
                </a:lnTo>
                <a:lnTo>
                  <a:pt x="97790" y="142938"/>
                </a:lnTo>
                <a:lnTo>
                  <a:pt x="120201" y="142938"/>
                </a:lnTo>
                <a:lnTo>
                  <a:pt x="94106" y="130924"/>
                </a:lnTo>
                <a:close/>
              </a:path>
              <a:path w="285750" h="283845">
                <a:moveTo>
                  <a:pt x="56768" y="181343"/>
                </a:moveTo>
                <a:lnTo>
                  <a:pt x="54102" y="184048"/>
                </a:lnTo>
                <a:lnTo>
                  <a:pt x="58634" y="188584"/>
                </a:lnTo>
                <a:lnTo>
                  <a:pt x="56768" y="181343"/>
                </a:lnTo>
                <a:close/>
              </a:path>
              <a:path w="285750" h="283845">
                <a:moveTo>
                  <a:pt x="120201" y="142938"/>
                </a:moveTo>
                <a:lnTo>
                  <a:pt x="97790" y="142938"/>
                </a:lnTo>
                <a:lnTo>
                  <a:pt x="135636" y="160883"/>
                </a:lnTo>
                <a:lnTo>
                  <a:pt x="115570" y="180886"/>
                </a:lnTo>
                <a:lnTo>
                  <a:pt x="128757" y="180886"/>
                </a:lnTo>
                <a:lnTo>
                  <a:pt x="144399" y="165252"/>
                </a:lnTo>
                <a:lnTo>
                  <a:pt x="168666" y="165252"/>
                </a:lnTo>
                <a:lnTo>
                  <a:pt x="120201" y="142938"/>
                </a:lnTo>
                <a:close/>
              </a:path>
              <a:path w="285750" h="283845">
                <a:moveTo>
                  <a:pt x="168666" y="165252"/>
                </a:moveTo>
                <a:lnTo>
                  <a:pt x="144399" y="165252"/>
                </a:lnTo>
                <a:lnTo>
                  <a:pt x="166497" y="176123"/>
                </a:lnTo>
                <a:lnTo>
                  <a:pt x="174625" y="167995"/>
                </a:lnTo>
                <a:lnTo>
                  <a:pt x="168666" y="165252"/>
                </a:lnTo>
                <a:close/>
              </a:path>
              <a:path w="285750" h="283845">
                <a:moveTo>
                  <a:pt x="124968" y="100126"/>
                </a:moveTo>
                <a:lnTo>
                  <a:pt x="116205" y="108775"/>
                </a:lnTo>
                <a:lnTo>
                  <a:pt x="171831" y="124015"/>
                </a:lnTo>
                <a:lnTo>
                  <a:pt x="195199" y="147434"/>
                </a:lnTo>
                <a:lnTo>
                  <a:pt x="203073" y="139484"/>
                </a:lnTo>
                <a:lnTo>
                  <a:pt x="179705" y="116065"/>
                </a:lnTo>
                <a:lnTo>
                  <a:pt x="178868" y="113017"/>
                </a:lnTo>
                <a:lnTo>
                  <a:pt x="168783" y="113017"/>
                </a:lnTo>
                <a:lnTo>
                  <a:pt x="124968" y="100126"/>
                </a:lnTo>
                <a:close/>
              </a:path>
              <a:path w="285750" h="283845">
                <a:moveTo>
                  <a:pt x="164464" y="60515"/>
                </a:moveTo>
                <a:lnTo>
                  <a:pt x="155828" y="69215"/>
                </a:lnTo>
                <a:lnTo>
                  <a:pt x="168783" y="113017"/>
                </a:lnTo>
                <a:lnTo>
                  <a:pt x="178868" y="113017"/>
                </a:lnTo>
                <a:lnTo>
                  <a:pt x="164464" y="60515"/>
                </a:lnTo>
                <a:close/>
              </a:path>
              <a:path w="285750" h="283845">
                <a:moveTo>
                  <a:pt x="180390" y="44792"/>
                </a:moveTo>
                <a:lnTo>
                  <a:pt x="178851" y="46228"/>
                </a:lnTo>
                <a:lnTo>
                  <a:pt x="172364" y="52705"/>
                </a:lnTo>
                <a:lnTo>
                  <a:pt x="172567" y="52705"/>
                </a:lnTo>
                <a:lnTo>
                  <a:pt x="231266" y="111379"/>
                </a:lnTo>
                <a:lnTo>
                  <a:pt x="239140" y="103517"/>
                </a:lnTo>
                <a:lnTo>
                  <a:pt x="180390" y="44792"/>
                </a:lnTo>
                <a:close/>
              </a:path>
              <a:path w="285750" h="283845">
                <a:moveTo>
                  <a:pt x="240727" y="66382"/>
                </a:moveTo>
                <a:lnTo>
                  <a:pt x="238512" y="68478"/>
                </a:lnTo>
                <a:lnTo>
                  <a:pt x="232790" y="74218"/>
                </a:lnTo>
                <a:lnTo>
                  <a:pt x="237109" y="78587"/>
                </a:lnTo>
                <a:lnTo>
                  <a:pt x="241681" y="81140"/>
                </a:lnTo>
                <a:lnTo>
                  <a:pt x="251078" y="82626"/>
                </a:lnTo>
                <a:lnTo>
                  <a:pt x="255777" y="81953"/>
                </a:lnTo>
                <a:lnTo>
                  <a:pt x="265175" y="77762"/>
                </a:lnTo>
                <a:lnTo>
                  <a:pt x="269621" y="74612"/>
                </a:lnTo>
                <a:lnTo>
                  <a:pt x="272186" y="72047"/>
                </a:lnTo>
                <a:lnTo>
                  <a:pt x="253111" y="72047"/>
                </a:lnTo>
                <a:lnTo>
                  <a:pt x="246887" y="71196"/>
                </a:lnTo>
                <a:lnTo>
                  <a:pt x="243712" y="69430"/>
                </a:lnTo>
                <a:lnTo>
                  <a:pt x="240727" y="66382"/>
                </a:lnTo>
                <a:close/>
              </a:path>
              <a:path w="285750" h="283845">
                <a:moveTo>
                  <a:pt x="282468" y="35966"/>
                </a:moveTo>
                <a:lnTo>
                  <a:pt x="262127" y="35966"/>
                </a:lnTo>
                <a:lnTo>
                  <a:pt x="266700" y="36664"/>
                </a:lnTo>
                <a:lnTo>
                  <a:pt x="268859" y="37858"/>
                </a:lnTo>
                <a:lnTo>
                  <a:pt x="270916" y="39916"/>
                </a:lnTo>
                <a:lnTo>
                  <a:pt x="273303" y="42252"/>
                </a:lnTo>
                <a:lnTo>
                  <a:pt x="274574" y="44792"/>
                </a:lnTo>
                <a:lnTo>
                  <a:pt x="274708" y="46228"/>
                </a:lnTo>
                <a:lnTo>
                  <a:pt x="274827" y="47510"/>
                </a:lnTo>
                <a:lnTo>
                  <a:pt x="274971" y="48539"/>
                </a:lnTo>
                <a:lnTo>
                  <a:pt x="275092" y="49403"/>
                </a:lnTo>
                <a:lnTo>
                  <a:pt x="275209" y="50241"/>
                </a:lnTo>
                <a:lnTo>
                  <a:pt x="274732" y="52311"/>
                </a:lnTo>
                <a:lnTo>
                  <a:pt x="274641" y="52705"/>
                </a:lnTo>
                <a:lnTo>
                  <a:pt x="274574" y="52997"/>
                </a:lnTo>
                <a:lnTo>
                  <a:pt x="272034" y="58585"/>
                </a:lnTo>
                <a:lnTo>
                  <a:pt x="270128" y="61226"/>
                </a:lnTo>
                <a:lnTo>
                  <a:pt x="267588" y="63703"/>
                </a:lnTo>
                <a:lnTo>
                  <a:pt x="264922" y="66382"/>
                </a:lnTo>
                <a:lnTo>
                  <a:pt x="262127" y="68478"/>
                </a:lnTo>
                <a:lnTo>
                  <a:pt x="259207" y="69989"/>
                </a:lnTo>
                <a:lnTo>
                  <a:pt x="256159" y="71501"/>
                </a:lnTo>
                <a:lnTo>
                  <a:pt x="253111" y="72047"/>
                </a:lnTo>
                <a:lnTo>
                  <a:pt x="272186" y="72047"/>
                </a:lnTo>
                <a:lnTo>
                  <a:pt x="285623" y="48539"/>
                </a:lnTo>
                <a:lnTo>
                  <a:pt x="285080" y="44792"/>
                </a:lnTo>
                <a:lnTo>
                  <a:pt x="284988" y="44157"/>
                </a:lnTo>
                <a:lnTo>
                  <a:pt x="284939" y="43738"/>
                </a:lnTo>
                <a:lnTo>
                  <a:pt x="284839" y="42875"/>
                </a:lnTo>
                <a:lnTo>
                  <a:pt x="284767" y="42252"/>
                </a:lnTo>
                <a:lnTo>
                  <a:pt x="284667" y="41389"/>
                </a:lnTo>
                <a:lnTo>
                  <a:pt x="284615" y="40944"/>
                </a:lnTo>
                <a:lnTo>
                  <a:pt x="284496" y="39916"/>
                </a:lnTo>
                <a:lnTo>
                  <a:pt x="284218" y="39281"/>
                </a:lnTo>
                <a:lnTo>
                  <a:pt x="282468" y="35966"/>
                </a:lnTo>
                <a:close/>
              </a:path>
              <a:path w="285750" h="283845">
                <a:moveTo>
                  <a:pt x="233299" y="0"/>
                </a:moveTo>
                <a:lnTo>
                  <a:pt x="201917" y="27647"/>
                </a:lnTo>
                <a:lnTo>
                  <a:pt x="201295" y="31559"/>
                </a:lnTo>
                <a:lnTo>
                  <a:pt x="202500" y="37668"/>
                </a:lnTo>
                <a:lnTo>
                  <a:pt x="202538" y="37858"/>
                </a:lnTo>
                <a:lnTo>
                  <a:pt x="202633" y="38341"/>
                </a:lnTo>
                <a:lnTo>
                  <a:pt x="221487" y="52705"/>
                </a:lnTo>
                <a:lnTo>
                  <a:pt x="225425" y="52311"/>
                </a:lnTo>
                <a:lnTo>
                  <a:pt x="233698" y="49403"/>
                </a:lnTo>
                <a:lnTo>
                  <a:pt x="238760" y="47002"/>
                </a:lnTo>
                <a:lnTo>
                  <a:pt x="244348" y="43738"/>
                </a:lnTo>
                <a:lnTo>
                  <a:pt x="248299" y="41389"/>
                </a:lnTo>
                <a:lnTo>
                  <a:pt x="223393" y="41389"/>
                </a:lnTo>
                <a:lnTo>
                  <a:pt x="219745" y="40944"/>
                </a:lnTo>
                <a:lnTo>
                  <a:pt x="219427" y="40944"/>
                </a:lnTo>
                <a:lnTo>
                  <a:pt x="217424" y="39916"/>
                </a:lnTo>
                <a:lnTo>
                  <a:pt x="215646" y="38188"/>
                </a:lnTo>
                <a:lnTo>
                  <a:pt x="212851" y="35306"/>
                </a:lnTo>
                <a:lnTo>
                  <a:pt x="211582" y="32080"/>
                </a:lnTo>
                <a:lnTo>
                  <a:pt x="212851" y="24917"/>
                </a:lnTo>
                <a:lnTo>
                  <a:pt x="234696" y="10109"/>
                </a:lnTo>
                <a:lnTo>
                  <a:pt x="246323" y="10109"/>
                </a:lnTo>
                <a:lnTo>
                  <a:pt x="249555" y="6883"/>
                </a:lnTo>
                <a:lnTo>
                  <a:pt x="245872" y="3238"/>
                </a:lnTo>
                <a:lnTo>
                  <a:pt x="241935" y="1130"/>
                </a:lnTo>
                <a:lnTo>
                  <a:pt x="233299" y="0"/>
                </a:lnTo>
                <a:close/>
              </a:path>
              <a:path w="285750" h="283845">
                <a:moveTo>
                  <a:pt x="264287" y="24460"/>
                </a:moveTo>
                <a:lnTo>
                  <a:pt x="236220" y="36258"/>
                </a:lnTo>
                <a:lnTo>
                  <a:pt x="232283" y="38341"/>
                </a:lnTo>
                <a:lnTo>
                  <a:pt x="225774" y="40944"/>
                </a:lnTo>
                <a:lnTo>
                  <a:pt x="225615" y="40944"/>
                </a:lnTo>
                <a:lnTo>
                  <a:pt x="223393" y="41389"/>
                </a:lnTo>
                <a:lnTo>
                  <a:pt x="248299" y="41389"/>
                </a:lnTo>
                <a:lnTo>
                  <a:pt x="249047" y="40944"/>
                </a:lnTo>
                <a:lnTo>
                  <a:pt x="252984" y="38925"/>
                </a:lnTo>
                <a:lnTo>
                  <a:pt x="256286" y="37668"/>
                </a:lnTo>
                <a:lnTo>
                  <a:pt x="259461" y="36410"/>
                </a:lnTo>
                <a:lnTo>
                  <a:pt x="262127" y="35966"/>
                </a:lnTo>
                <a:lnTo>
                  <a:pt x="282468" y="35966"/>
                </a:lnTo>
                <a:lnTo>
                  <a:pt x="282321" y="35687"/>
                </a:lnTo>
                <a:lnTo>
                  <a:pt x="274955" y="28346"/>
                </a:lnTo>
                <a:lnTo>
                  <a:pt x="271481" y="26200"/>
                </a:lnTo>
                <a:lnTo>
                  <a:pt x="271612" y="26200"/>
                </a:lnTo>
                <a:lnTo>
                  <a:pt x="264287" y="24460"/>
                </a:lnTo>
                <a:close/>
              </a:path>
              <a:path w="285750" h="283845">
                <a:moveTo>
                  <a:pt x="246323" y="10109"/>
                </a:moveTo>
                <a:lnTo>
                  <a:pt x="234696" y="10109"/>
                </a:lnTo>
                <a:lnTo>
                  <a:pt x="238378" y="11391"/>
                </a:lnTo>
                <a:lnTo>
                  <a:pt x="241681" y="14744"/>
                </a:lnTo>
                <a:lnTo>
                  <a:pt x="246323" y="10109"/>
                </a:lnTo>
                <a:close/>
              </a:path>
            </a:pathLst>
          </a:custGeom>
          <a:solidFill>
            <a:srgbClr val="000000"/>
          </a:solidFill>
        </p:spPr>
        <p:txBody>
          <a:bodyPr wrap="square" lIns="0" tIns="0" rIns="0" bIns="0" rtlCol="0"/>
          <a:lstStyle/>
          <a:p>
            <a:endParaRPr/>
          </a:p>
        </p:txBody>
      </p:sp>
      <p:sp>
        <p:nvSpPr>
          <p:cNvPr id="18" name="object 18"/>
          <p:cNvSpPr/>
          <p:nvPr/>
        </p:nvSpPr>
        <p:spPr>
          <a:xfrm>
            <a:off x="3568827" y="6072517"/>
            <a:ext cx="400050" cy="400050"/>
          </a:xfrm>
          <a:custGeom>
            <a:avLst/>
            <a:gdLst/>
            <a:ahLst/>
            <a:cxnLst/>
            <a:rect l="l" t="t" r="r" b="b"/>
            <a:pathLst>
              <a:path w="400050" h="400050">
                <a:moveTo>
                  <a:pt x="7874" y="332993"/>
                </a:moveTo>
                <a:lnTo>
                  <a:pt x="0" y="340855"/>
                </a:lnTo>
                <a:lnTo>
                  <a:pt x="58800" y="399643"/>
                </a:lnTo>
                <a:lnTo>
                  <a:pt x="66675" y="391782"/>
                </a:lnTo>
                <a:lnTo>
                  <a:pt x="39370" y="364477"/>
                </a:lnTo>
                <a:lnTo>
                  <a:pt x="46174" y="357670"/>
                </a:lnTo>
                <a:lnTo>
                  <a:pt x="32638" y="357670"/>
                </a:lnTo>
                <a:lnTo>
                  <a:pt x="7874" y="332993"/>
                </a:lnTo>
                <a:close/>
              </a:path>
              <a:path w="400050" h="400050">
                <a:moveTo>
                  <a:pt x="87058" y="332333"/>
                </a:moveTo>
                <a:lnTo>
                  <a:pt x="71500" y="332333"/>
                </a:lnTo>
                <a:lnTo>
                  <a:pt x="98806" y="359638"/>
                </a:lnTo>
                <a:lnTo>
                  <a:pt x="106552" y="351866"/>
                </a:lnTo>
                <a:lnTo>
                  <a:pt x="87058" y="332333"/>
                </a:lnTo>
                <a:close/>
              </a:path>
              <a:path w="400050" h="400050">
                <a:moveTo>
                  <a:pt x="47878" y="293077"/>
                </a:moveTo>
                <a:lnTo>
                  <a:pt x="40005" y="300850"/>
                </a:lnTo>
                <a:lnTo>
                  <a:pt x="64770" y="325526"/>
                </a:lnTo>
                <a:lnTo>
                  <a:pt x="32638" y="357670"/>
                </a:lnTo>
                <a:lnTo>
                  <a:pt x="46174" y="357670"/>
                </a:lnTo>
                <a:lnTo>
                  <a:pt x="71500" y="332333"/>
                </a:lnTo>
                <a:lnTo>
                  <a:pt x="87058" y="332333"/>
                </a:lnTo>
                <a:lnTo>
                  <a:pt x="47878" y="293077"/>
                </a:lnTo>
                <a:close/>
              </a:path>
              <a:path w="400050" h="400050">
                <a:moveTo>
                  <a:pt x="86613" y="254304"/>
                </a:moveTo>
                <a:lnTo>
                  <a:pt x="78359" y="262597"/>
                </a:lnTo>
                <a:lnTo>
                  <a:pt x="115062" y="343395"/>
                </a:lnTo>
                <a:lnTo>
                  <a:pt x="123189" y="335318"/>
                </a:lnTo>
                <a:lnTo>
                  <a:pt x="112522" y="313004"/>
                </a:lnTo>
                <a:lnTo>
                  <a:pt x="121264" y="304266"/>
                </a:lnTo>
                <a:lnTo>
                  <a:pt x="108076" y="304266"/>
                </a:lnTo>
                <a:lnTo>
                  <a:pt x="90170" y="266306"/>
                </a:lnTo>
                <a:lnTo>
                  <a:pt x="112680" y="266306"/>
                </a:lnTo>
                <a:lnTo>
                  <a:pt x="86613" y="254304"/>
                </a:lnTo>
                <a:close/>
              </a:path>
              <a:path w="400050" h="400050">
                <a:moveTo>
                  <a:pt x="112680" y="266306"/>
                </a:moveTo>
                <a:lnTo>
                  <a:pt x="90170" y="266306"/>
                </a:lnTo>
                <a:lnTo>
                  <a:pt x="128143" y="284264"/>
                </a:lnTo>
                <a:lnTo>
                  <a:pt x="108076" y="304266"/>
                </a:lnTo>
                <a:lnTo>
                  <a:pt x="121264" y="304266"/>
                </a:lnTo>
                <a:lnTo>
                  <a:pt x="136906" y="288632"/>
                </a:lnTo>
                <a:lnTo>
                  <a:pt x="161173" y="288632"/>
                </a:lnTo>
                <a:lnTo>
                  <a:pt x="112680" y="266306"/>
                </a:lnTo>
                <a:close/>
              </a:path>
              <a:path w="400050" h="400050">
                <a:moveTo>
                  <a:pt x="161173" y="288632"/>
                </a:moveTo>
                <a:lnTo>
                  <a:pt x="136906" y="288632"/>
                </a:lnTo>
                <a:lnTo>
                  <a:pt x="159003" y="299504"/>
                </a:lnTo>
                <a:lnTo>
                  <a:pt x="167132" y="291376"/>
                </a:lnTo>
                <a:lnTo>
                  <a:pt x="161173" y="288632"/>
                </a:lnTo>
                <a:close/>
              </a:path>
              <a:path w="400050" h="400050">
                <a:moveTo>
                  <a:pt x="159265" y="205206"/>
                </a:moveTo>
                <a:lnTo>
                  <a:pt x="148844" y="205206"/>
                </a:lnTo>
                <a:lnTo>
                  <a:pt x="163068" y="283032"/>
                </a:lnTo>
                <a:lnTo>
                  <a:pt x="169290" y="289242"/>
                </a:lnTo>
                <a:lnTo>
                  <a:pt x="184906" y="273608"/>
                </a:lnTo>
                <a:lnTo>
                  <a:pt x="171703" y="273608"/>
                </a:lnTo>
                <a:lnTo>
                  <a:pt x="159290" y="205346"/>
                </a:lnTo>
                <a:lnTo>
                  <a:pt x="159265" y="205206"/>
                </a:lnTo>
                <a:close/>
              </a:path>
              <a:path w="400050" h="400050">
                <a:moveTo>
                  <a:pt x="205359" y="239928"/>
                </a:moveTo>
                <a:lnTo>
                  <a:pt x="171703" y="273608"/>
                </a:lnTo>
                <a:lnTo>
                  <a:pt x="184906" y="273608"/>
                </a:lnTo>
                <a:lnTo>
                  <a:pt x="211962" y="246519"/>
                </a:lnTo>
                <a:lnTo>
                  <a:pt x="205359" y="239928"/>
                </a:lnTo>
                <a:close/>
              </a:path>
              <a:path w="400050" h="400050">
                <a:moveTo>
                  <a:pt x="170687" y="170268"/>
                </a:moveTo>
                <a:lnTo>
                  <a:pt x="162813" y="178130"/>
                </a:lnTo>
                <a:lnTo>
                  <a:pt x="221487" y="236918"/>
                </a:lnTo>
                <a:lnTo>
                  <a:pt x="229362" y="229057"/>
                </a:lnTo>
                <a:lnTo>
                  <a:pt x="170687" y="170268"/>
                </a:lnTo>
                <a:close/>
              </a:path>
              <a:path w="400050" h="400050">
                <a:moveTo>
                  <a:pt x="151511" y="189395"/>
                </a:moveTo>
                <a:lnTo>
                  <a:pt x="112522" y="228396"/>
                </a:lnTo>
                <a:lnTo>
                  <a:pt x="119125" y="235000"/>
                </a:lnTo>
                <a:lnTo>
                  <a:pt x="148844" y="205206"/>
                </a:lnTo>
                <a:lnTo>
                  <a:pt x="159265" y="205206"/>
                </a:lnTo>
                <a:lnTo>
                  <a:pt x="157480" y="195389"/>
                </a:lnTo>
                <a:lnTo>
                  <a:pt x="151511" y="189395"/>
                </a:lnTo>
                <a:close/>
              </a:path>
              <a:path w="400050" h="400050">
                <a:moveTo>
                  <a:pt x="227330" y="122300"/>
                </a:moveTo>
                <a:lnTo>
                  <a:pt x="186436" y="154419"/>
                </a:lnTo>
                <a:lnTo>
                  <a:pt x="245237" y="213207"/>
                </a:lnTo>
                <a:lnTo>
                  <a:pt x="253111" y="205346"/>
                </a:lnTo>
                <a:lnTo>
                  <a:pt x="228219" y="180454"/>
                </a:lnTo>
                <a:lnTo>
                  <a:pt x="234790" y="173901"/>
                </a:lnTo>
                <a:lnTo>
                  <a:pt x="221614" y="173901"/>
                </a:lnTo>
                <a:lnTo>
                  <a:pt x="200989" y="153187"/>
                </a:lnTo>
                <a:lnTo>
                  <a:pt x="200837" y="153187"/>
                </a:lnTo>
                <a:lnTo>
                  <a:pt x="218186" y="135839"/>
                </a:lnTo>
                <a:lnTo>
                  <a:pt x="221869" y="133934"/>
                </a:lnTo>
                <a:lnTo>
                  <a:pt x="246923" y="133934"/>
                </a:lnTo>
                <a:lnTo>
                  <a:pt x="246507" y="133121"/>
                </a:lnTo>
                <a:lnTo>
                  <a:pt x="242824" y="129400"/>
                </a:lnTo>
                <a:lnTo>
                  <a:pt x="239140" y="125729"/>
                </a:lnTo>
                <a:lnTo>
                  <a:pt x="235331" y="123570"/>
                </a:lnTo>
                <a:lnTo>
                  <a:pt x="227330" y="122300"/>
                </a:lnTo>
                <a:close/>
              </a:path>
              <a:path w="400050" h="400050">
                <a:moveTo>
                  <a:pt x="276441" y="162166"/>
                </a:moveTo>
                <a:lnTo>
                  <a:pt x="250951" y="162166"/>
                </a:lnTo>
                <a:lnTo>
                  <a:pt x="253364" y="162382"/>
                </a:lnTo>
                <a:lnTo>
                  <a:pt x="255777" y="163283"/>
                </a:lnTo>
                <a:lnTo>
                  <a:pt x="258318" y="164198"/>
                </a:lnTo>
                <a:lnTo>
                  <a:pt x="261112" y="165557"/>
                </a:lnTo>
                <a:lnTo>
                  <a:pt x="264033" y="167398"/>
                </a:lnTo>
                <a:lnTo>
                  <a:pt x="280924" y="177533"/>
                </a:lnTo>
                <a:lnTo>
                  <a:pt x="288912" y="169506"/>
                </a:lnTo>
                <a:lnTo>
                  <a:pt x="287951" y="168922"/>
                </a:lnTo>
                <a:lnTo>
                  <a:pt x="276441" y="162166"/>
                </a:lnTo>
                <a:close/>
              </a:path>
              <a:path w="400050" h="400050">
                <a:moveTo>
                  <a:pt x="246923" y="133934"/>
                </a:moveTo>
                <a:lnTo>
                  <a:pt x="229927" y="133934"/>
                </a:lnTo>
                <a:lnTo>
                  <a:pt x="232918" y="135318"/>
                </a:lnTo>
                <a:lnTo>
                  <a:pt x="236220" y="138607"/>
                </a:lnTo>
                <a:lnTo>
                  <a:pt x="238506" y="140792"/>
                </a:lnTo>
                <a:lnTo>
                  <a:pt x="239775" y="143179"/>
                </a:lnTo>
                <a:lnTo>
                  <a:pt x="240792" y="148335"/>
                </a:lnTo>
                <a:lnTo>
                  <a:pt x="240537" y="150901"/>
                </a:lnTo>
                <a:lnTo>
                  <a:pt x="238760" y="156019"/>
                </a:lnTo>
                <a:lnTo>
                  <a:pt x="237236" y="158381"/>
                </a:lnTo>
                <a:lnTo>
                  <a:pt x="221614" y="173901"/>
                </a:lnTo>
                <a:lnTo>
                  <a:pt x="234790" y="173901"/>
                </a:lnTo>
                <a:lnTo>
                  <a:pt x="242049" y="166662"/>
                </a:lnTo>
                <a:lnTo>
                  <a:pt x="244171" y="164464"/>
                </a:lnTo>
                <a:lnTo>
                  <a:pt x="244587" y="164198"/>
                </a:lnTo>
                <a:lnTo>
                  <a:pt x="246507" y="163067"/>
                </a:lnTo>
                <a:lnTo>
                  <a:pt x="250951" y="162166"/>
                </a:lnTo>
                <a:lnTo>
                  <a:pt x="276441" y="162166"/>
                </a:lnTo>
                <a:lnTo>
                  <a:pt x="270383" y="158610"/>
                </a:lnTo>
                <a:lnTo>
                  <a:pt x="266953" y="156552"/>
                </a:lnTo>
                <a:lnTo>
                  <a:pt x="245340" y="156552"/>
                </a:lnTo>
                <a:lnTo>
                  <a:pt x="248412" y="151574"/>
                </a:lnTo>
                <a:lnTo>
                  <a:pt x="249682" y="146748"/>
                </a:lnTo>
                <a:lnTo>
                  <a:pt x="248665" y="137337"/>
                </a:lnTo>
                <a:lnTo>
                  <a:pt x="246923" y="133934"/>
                </a:lnTo>
                <a:close/>
              </a:path>
              <a:path w="400050" h="400050">
                <a:moveTo>
                  <a:pt x="157706" y="156794"/>
                </a:moveTo>
                <a:lnTo>
                  <a:pt x="154305" y="156794"/>
                </a:lnTo>
                <a:lnTo>
                  <a:pt x="152781" y="157505"/>
                </a:lnTo>
                <a:lnTo>
                  <a:pt x="149987" y="160235"/>
                </a:lnTo>
                <a:lnTo>
                  <a:pt x="149351" y="161747"/>
                </a:lnTo>
                <a:lnTo>
                  <a:pt x="149225" y="165036"/>
                </a:lnTo>
                <a:lnTo>
                  <a:pt x="149733" y="166471"/>
                </a:lnTo>
                <a:lnTo>
                  <a:pt x="152273" y="168922"/>
                </a:lnTo>
                <a:lnTo>
                  <a:pt x="153670" y="169506"/>
                </a:lnTo>
                <a:lnTo>
                  <a:pt x="156781" y="169506"/>
                </a:lnTo>
                <a:lnTo>
                  <a:pt x="162051" y="161175"/>
                </a:lnTo>
                <a:lnTo>
                  <a:pt x="161417" y="159740"/>
                </a:lnTo>
                <a:lnTo>
                  <a:pt x="160016" y="158381"/>
                </a:lnTo>
                <a:lnTo>
                  <a:pt x="159003" y="157302"/>
                </a:lnTo>
                <a:lnTo>
                  <a:pt x="157706" y="156794"/>
                </a:lnTo>
                <a:close/>
              </a:path>
              <a:path w="400050" h="400050">
                <a:moveTo>
                  <a:pt x="263271" y="77571"/>
                </a:moveTo>
                <a:lnTo>
                  <a:pt x="255015" y="85864"/>
                </a:lnTo>
                <a:lnTo>
                  <a:pt x="291759" y="166471"/>
                </a:lnTo>
                <a:lnTo>
                  <a:pt x="291846" y="166662"/>
                </a:lnTo>
                <a:lnTo>
                  <a:pt x="299821" y="158610"/>
                </a:lnTo>
                <a:lnTo>
                  <a:pt x="299751" y="158381"/>
                </a:lnTo>
                <a:lnTo>
                  <a:pt x="289306" y="136270"/>
                </a:lnTo>
                <a:lnTo>
                  <a:pt x="298048" y="127533"/>
                </a:lnTo>
                <a:lnTo>
                  <a:pt x="284861" y="127533"/>
                </a:lnTo>
                <a:lnTo>
                  <a:pt x="266953" y="89585"/>
                </a:lnTo>
                <a:lnTo>
                  <a:pt x="289365" y="89585"/>
                </a:lnTo>
                <a:lnTo>
                  <a:pt x="263271" y="77571"/>
                </a:lnTo>
                <a:close/>
              </a:path>
              <a:path w="400050" h="400050">
                <a:moveTo>
                  <a:pt x="255524" y="152882"/>
                </a:moveTo>
                <a:lnTo>
                  <a:pt x="250444" y="153517"/>
                </a:lnTo>
                <a:lnTo>
                  <a:pt x="247903" y="154622"/>
                </a:lnTo>
                <a:lnTo>
                  <a:pt x="245312" y="156552"/>
                </a:lnTo>
                <a:lnTo>
                  <a:pt x="266953" y="156552"/>
                </a:lnTo>
                <a:lnTo>
                  <a:pt x="263778" y="155054"/>
                </a:lnTo>
                <a:lnTo>
                  <a:pt x="258190" y="153187"/>
                </a:lnTo>
                <a:lnTo>
                  <a:pt x="255524" y="152882"/>
                </a:lnTo>
                <a:close/>
              </a:path>
              <a:path w="400050" h="400050">
                <a:moveTo>
                  <a:pt x="289365" y="89585"/>
                </a:moveTo>
                <a:lnTo>
                  <a:pt x="266953" y="89585"/>
                </a:lnTo>
                <a:lnTo>
                  <a:pt x="304800" y="107530"/>
                </a:lnTo>
                <a:lnTo>
                  <a:pt x="284861" y="127533"/>
                </a:lnTo>
                <a:lnTo>
                  <a:pt x="298048" y="127533"/>
                </a:lnTo>
                <a:lnTo>
                  <a:pt x="313689" y="111899"/>
                </a:lnTo>
                <a:lnTo>
                  <a:pt x="337830" y="111899"/>
                </a:lnTo>
                <a:lnTo>
                  <a:pt x="289365" y="89585"/>
                </a:lnTo>
                <a:close/>
              </a:path>
              <a:path w="400050" h="400050">
                <a:moveTo>
                  <a:pt x="337830" y="111899"/>
                </a:moveTo>
                <a:lnTo>
                  <a:pt x="313689" y="111899"/>
                </a:lnTo>
                <a:lnTo>
                  <a:pt x="335763" y="122821"/>
                </a:lnTo>
                <a:lnTo>
                  <a:pt x="335610" y="122821"/>
                </a:lnTo>
                <a:lnTo>
                  <a:pt x="343788" y="114642"/>
                </a:lnTo>
                <a:lnTo>
                  <a:pt x="337830" y="111899"/>
                </a:lnTo>
                <a:close/>
              </a:path>
              <a:path w="400050" h="400050">
                <a:moveTo>
                  <a:pt x="301244" y="39700"/>
                </a:moveTo>
                <a:lnTo>
                  <a:pt x="293115" y="47739"/>
                </a:lnTo>
                <a:lnTo>
                  <a:pt x="351917" y="106527"/>
                </a:lnTo>
                <a:lnTo>
                  <a:pt x="359410" y="99098"/>
                </a:lnTo>
                <a:lnTo>
                  <a:pt x="312547" y="52235"/>
                </a:lnTo>
                <a:lnTo>
                  <a:pt x="369337" y="52235"/>
                </a:lnTo>
                <a:lnTo>
                  <a:pt x="301244" y="39700"/>
                </a:lnTo>
                <a:close/>
              </a:path>
              <a:path w="400050" h="400050">
                <a:moveTo>
                  <a:pt x="369337" y="52235"/>
                </a:moveTo>
                <a:lnTo>
                  <a:pt x="312547" y="52235"/>
                </a:lnTo>
                <a:lnTo>
                  <a:pt x="391668" y="66827"/>
                </a:lnTo>
                <a:lnTo>
                  <a:pt x="399669" y="58788"/>
                </a:lnTo>
                <a:lnTo>
                  <a:pt x="395121" y="54241"/>
                </a:lnTo>
                <a:lnTo>
                  <a:pt x="380238" y="54241"/>
                </a:lnTo>
                <a:lnTo>
                  <a:pt x="369337" y="52235"/>
                </a:lnTo>
                <a:close/>
              </a:path>
              <a:path w="400050" h="400050">
                <a:moveTo>
                  <a:pt x="340868" y="0"/>
                </a:moveTo>
                <a:lnTo>
                  <a:pt x="333375" y="7467"/>
                </a:lnTo>
                <a:lnTo>
                  <a:pt x="380238" y="54241"/>
                </a:lnTo>
                <a:lnTo>
                  <a:pt x="395121" y="54241"/>
                </a:lnTo>
                <a:lnTo>
                  <a:pt x="340868" y="0"/>
                </a:lnTo>
                <a:close/>
              </a:path>
            </a:pathLst>
          </a:custGeom>
          <a:solidFill>
            <a:srgbClr val="000000"/>
          </a:solidFill>
        </p:spPr>
        <p:txBody>
          <a:bodyPr wrap="square" lIns="0" tIns="0" rIns="0" bIns="0" rtlCol="0"/>
          <a:lstStyle/>
          <a:p>
            <a:endParaRPr/>
          </a:p>
        </p:txBody>
      </p:sp>
      <p:sp>
        <p:nvSpPr>
          <p:cNvPr id="19" name="object 19"/>
          <p:cNvSpPr/>
          <p:nvPr/>
        </p:nvSpPr>
        <p:spPr>
          <a:xfrm>
            <a:off x="4105275" y="6067310"/>
            <a:ext cx="398780" cy="381000"/>
          </a:xfrm>
          <a:custGeom>
            <a:avLst/>
            <a:gdLst/>
            <a:ahLst/>
            <a:cxnLst/>
            <a:rect l="l" t="t" r="r" b="b"/>
            <a:pathLst>
              <a:path w="398779" h="381000">
                <a:moveTo>
                  <a:pt x="38938" y="328193"/>
                </a:moveTo>
                <a:lnTo>
                  <a:pt x="23367" y="328193"/>
                </a:lnTo>
                <a:lnTo>
                  <a:pt x="75564" y="380377"/>
                </a:lnTo>
                <a:lnTo>
                  <a:pt x="83312" y="372567"/>
                </a:lnTo>
                <a:lnTo>
                  <a:pt x="38938" y="328193"/>
                </a:lnTo>
                <a:close/>
              </a:path>
              <a:path w="398779" h="381000">
                <a:moveTo>
                  <a:pt x="87502" y="250799"/>
                </a:moveTo>
                <a:lnTo>
                  <a:pt x="50037" y="288315"/>
                </a:lnTo>
                <a:lnTo>
                  <a:pt x="108838" y="347103"/>
                </a:lnTo>
                <a:lnTo>
                  <a:pt x="123233" y="332689"/>
                </a:lnTo>
                <a:lnTo>
                  <a:pt x="110109" y="332689"/>
                </a:lnTo>
                <a:lnTo>
                  <a:pt x="89662" y="312204"/>
                </a:lnTo>
                <a:lnTo>
                  <a:pt x="96129" y="305739"/>
                </a:lnTo>
                <a:lnTo>
                  <a:pt x="83185" y="305739"/>
                </a:lnTo>
                <a:lnTo>
                  <a:pt x="64388" y="287007"/>
                </a:lnTo>
                <a:lnTo>
                  <a:pt x="94107" y="257352"/>
                </a:lnTo>
                <a:lnTo>
                  <a:pt x="87502" y="250799"/>
                </a:lnTo>
                <a:close/>
              </a:path>
              <a:path w="398779" h="381000">
                <a:moveTo>
                  <a:pt x="41275" y="297091"/>
                </a:moveTo>
                <a:lnTo>
                  <a:pt x="0" y="338328"/>
                </a:lnTo>
                <a:lnTo>
                  <a:pt x="6603" y="344919"/>
                </a:lnTo>
                <a:lnTo>
                  <a:pt x="23367" y="328193"/>
                </a:lnTo>
                <a:lnTo>
                  <a:pt x="38938" y="328193"/>
                </a:lnTo>
                <a:lnTo>
                  <a:pt x="31114" y="320370"/>
                </a:lnTo>
                <a:lnTo>
                  <a:pt x="47878" y="303695"/>
                </a:lnTo>
                <a:lnTo>
                  <a:pt x="41275" y="297091"/>
                </a:lnTo>
                <a:close/>
              </a:path>
              <a:path w="398779" h="381000">
                <a:moveTo>
                  <a:pt x="139826" y="303034"/>
                </a:moveTo>
                <a:lnTo>
                  <a:pt x="110109" y="332689"/>
                </a:lnTo>
                <a:lnTo>
                  <a:pt x="123233" y="332689"/>
                </a:lnTo>
                <a:lnTo>
                  <a:pt x="146303" y="309587"/>
                </a:lnTo>
                <a:lnTo>
                  <a:pt x="139826" y="303034"/>
                </a:lnTo>
                <a:close/>
              </a:path>
              <a:path w="398779" h="381000">
                <a:moveTo>
                  <a:pt x="110489" y="278447"/>
                </a:moveTo>
                <a:lnTo>
                  <a:pt x="83185" y="305739"/>
                </a:lnTo>
                <a:lnTo>
                  <a:pt x="96129" y="305739"/>
                </a:lnTo>
                <a:lnTo>
                  <a:pt x="116966" y="284911"/>
                </a:lnTo>
                <a:lnTo>
                  <a:pt x="110489" y="278447"/>
                </a:lnTo>
                <a:close/>
              </a:path>
              <a:path w="398779" h="381000">
                <a:moveTo>
                  <a:pt x="108203" y="230149"/>
                </a:moveTo>
                <a:lnTo>
                  <a:pt x="99567" y="238747"/>
                </a:lnTo>
                <a:lnTo>
                  <a:pt x="158369" y="297535"/>
                </a:lnTo>
                <a:lnTo>
                  <a:pt x="165988" y="289979"/>
                </a:lnTo>
                <a:lnTo>
                  <a:pt x="118219" y="242290"/>
                </a:lnTo>
                <a:lnTo>
                  <a:pt x="118360" y="242290"/>
                </a:lnTo>
                <a:lnTo>
                  <a:pt x="110998" y="240449"/>
                </a:lnTo>
                <a:lnTo>
                  <a:pt x="113664" y="237744"/>
                </a:lnTo>
                <a:lnTo>
                  <a:pt x="138962" y="237744"/>
                </a:lnTo>
                <a:lnTo>
                  <a:pt x="108203" y="230149"/>
                </a:lnTo>
                <a:close/>
              </a:path>
              <a:path w="398779" h="381000">
                <a:moveTo>
                  <a:pt x="138962" y="237744"/>
                </a:moveTo>
                <a:lnTo>
                  <a:pt x="113664" y="237744"/>
                </a:lnTo>
                <a:lnTo>
                  <a:pt x="118219" y="242290"/>
                </a:lnTo>
                <a:lnTo>
                  <a:pt x="118360" y="242290"/>
                </a:lnTo>
                <a:lnTo>
                  <a:pt x="164973" y="253949"/>
                </a:lnTo>
                <a:lnTo>
                  <a:pt x="170179" y="248793"/>
                </a:lnTo>
                <a:lnTo>
                  <a:pt x="169728" y="247040"/>
                </a:lnTo>
                <a:lnTo>
                  <a:pt x="160527" y="247040"/>
                </a:lnTo>
                <a:lnTo>
                  <a:pt x="159444" y="242801"/>
                </a:lnTo>
                <a:lnTo>
                  <a:pt x="138962" y="237744"/>
                </a:lnTo>
                <a:close/>
              </a:path>
              <a:path w="398779" h="381000">
                <a:moveTo>
                  <a:pt x="166385" y="195072"/>
                </a:moveTo>
                <a:lnTo>
                  <a:pt x="156337" y="195072"/>
                </a:lnTo>
                <a:lnTo>
                  <a:pt x="158202" y="202313"/>
                </a:lnTo>
                <a:lnTo>
                  <a:pt x="205866" y="250012"/>
                </a:lnTo>
                <a:lnTo>
                  <a:pt x="213613" y="242290"/>
                </a:lnTo>
                <a:lnTo>
                  <a:pt x="166385" y="195072"/>
                </a:lnTo>
                <a:close/>
              </a:path>
              <a:path w="398779" h="381000">
                <a:moveTo>
                  <a:pt x="159444" y="242801"/>
                </a:moveTo>
                <a:lnTo>
                  <a:pt x="160527" y="247040"/>
                </a:lnTo>
                <a:lnTo>
                  <a:pt x="163702" y="243852"/>
                </a:lnTo>
                <a:lnTo>
                  <a:pt x="159444" y="242801"/>
                </a:lnTo>
                <a:close/>
              </a:path>
              <a:path w="398779" h="381000">
                <a:moveTo>
                  <a:pt x="154812" y="183502"/>
                </a:moveTo>
                <a:lnTo>
                  <a:pt x="146430" y="191884"/>
                </a:lnTo>
                <a:lnTo>
                  <a:pt x="159444" y="242801"/>
                </a:lnTo>
                <a:lnTo>
                  <a:pt x="163702" y="243852"/>
                </a:lnTo>
                <a:lnTo>
                  <a:pt x="160527" y="247040"/>
                </a:lnTo>
                <a:lnTo>
                  <a:pt x="169728" y="247040"/>
                </a:lnTo>
                <a:lnTo>
                  <a:pt x="158202" y="202313"/>
                </a:lnTo>
                <a:lnTo>
                  <a:pt x="153670" y="197777"/>
                </a:lnTo>
                <a:lnTo>
                  <a:pt x="156337" y="195072"/>
                </a:lnTo>
                <a:lnTo>
                  <a:pt x="166385" y="195072"/>
                </a:lnTo>
                <a:lnTo>
                  <a:pt x="154812" y="183502"/>
                </a:lnTo>
                <a:close/>
              </a:path>
              <a:path w="398779" h="381000">
                <a:moveTo>
                  <a:pt x="113664" y="237744"/>
                </a:moveTo>
                <a:lnTo>
                  <a:pt x="110998" y="240449"/>
                </a:lnTo>
                <a:lnTo>
                  <a:pt x="118360" y="242290"/>
                </a:lnTo>
                <a:lnTo>
                  <a:pt x="118219" y="242290"/>
                </a:lnTo>
                <a:lnTo>
                  <a:pt x="113664" y="237744"/>
                </a:lnTo>
                <a:close/>
              </a:path>
              <a:path w="398779" h="381000">
                <a:moveTo>
                  <a:pt x="179324" y="159016"/>
                </a:moveTo>
                <a:lnTo>
                  <a:pt x="170687" y="167627"/>
                </a:lnTo>
                <a:lnTo>
                  <a:pt x="229488" y="226402"/>
                </a:lnTo>
                <a:lnTo>
                  <a:pt x="237109" y="218846"/>
                </a:lnTo>
                <a:lnTo>
                  <a:pt x="189327" y="171157"/>
                </a:lnTo>
                <a:lnTo>
                  <a:pt x="182117" y="169329"/>
                </a:lnTo>
                <a:lnTo>
                  <a:pt x="184785" y="166624"/>
                </a:lnTo>
                <a:lnTo>
                  <a:pt x="210105" y="166624"/>
                </a:lnTo>
                <a:lnTo>
                  <a:pt x="179324" y="159016"/>
                </a:lnTo>
                <a:close/>
              </a:path>
              <a:path w="398779" h="381000">
                <a:moveTo>
                  <a:pt x="156337" y="195072"/>
                </a:moveTo>
                <a:lnTo>
                  <a:pt x="153670" y="197777"/>
                </a:lnTo>
                <a:lnTo>
                  <a:pt x="158202" y="202313"/>
                </a:lnTo>
                <a:lnTo>
                  <a:pt x="156337" y="195072"/>
                </a:lnTo>
                <a:close/>
              </a:path>
              <a:path w="398779" h="381000">
                <a:moveTo>
                  <a:pt x="210105" y="166624"/>
                </a:moveTo>
                <a:lnTo>
                  <a:pt x="184785" y="166624"/>
                </a:lnTo>
                <a:lnTo>
                  <a:pt x="187495" y="169329"/>
                </a:lnTo>
                <a:lnTo>
                  <a:pt x="189436" y="171157"/>
                </a:lnTo>
                <a:lnTo>
                  <a:pt x="236092" y="182816"/>
                </a:lnTo>
                <a:lnTo>
                  <a:pt x="241300" y="177673"/>
                </a:lnTo>
                <a:lnTo>
                  <a:pt x="240848" y="175920"/>
                </a:lnTo>
                <a:lnTo>
                  <a:pt x="231648" y="175920"/>
                </a:lnTo>
                <a:lnTo>
                  <a:pt x="230564" y="171680"/>
                </a:lnTo>
                <a:lnTo>
                  <a:pt x="210105" y="166624"/>
                </a:lnTo>
                <a:close/>
              </a:path>
              <a:path w="398779" h="381000">
                <a:moveTo>
                  <a:pt x="237507" y="123952"/>
                </a:moveTo>
                <a:lnTo>
                  <a:pt x="227457" y="123952"/>
                </a:lnTo>
                <a:lnTo>
                  <a:pt x="229322" y="131193"/>
                </a:lnTo>
                <a:lnTo>
                  <a:pt x="276987" y="178892"/>
                </a:lnTo>
                <a:lnTo>
                  <a:pt x="284734" y="171157"/>
                </a:lnTo>
                <a:lnTo>
                  <a:pt x="237507" y="123952"/>
                </a:lnTo>
                <a:close/>
              </a:path>
              <a:path w="398779" h="381000">
                <a:moveTo>
                  <a:pt x="230564" y="171680"/>
                </a:moveTo>
                <a:lnTo>
                  <a:pt x="231648" y="175920"/>
                </a:lnTo>
                <a:lnTo>
                  <a:pt x="234823" y="172732"/>
                </a:lnTo>
                <a:lnTo>
                  <a:pt x="230564" y="171680"/>
                </a:lnTo>
                <a:close/>
              </a:path>
              <a:path w="398779" h="381000">
                <a:moveTo>
                  <a:pt x="225933" y="112382"/>
                </a:moveTo>
                <a:lnTo>
                  <a:pt x="217550" y="120764"/>
                </a:lnTo>
                <a:lnTo>
                  <a:pt x="230564" y="171680"/>
                </a:lnTo>
                <a:lnTo>
                  <a:pt x="234823" y="172732"/>
                </a:lnTo>
                <a:lnTo>
                  <a:pt x="231648" y="175920"/>
                </a:lnTo>
                <a:lnTo>
                  <a:pt x="240848" y="175920"/>
                </a:lnTo>
                <a:lnTo>
                  <a:pt x="229469" y="131762"/>
                </a:lnTo>
                <a:lnTo>
                  <a:pt x="229374" y="131394"/>
                </a:lnTo>
                <a:lnTo>
                  <a:pt x="229322" y="131193"/>
                </a:lnTo>
                <a:lnTo>
                  <a:pt x="224853" y="126720"/>
                </a:lnTo>
                <a:lnTo>
                  <a:pt x="227457" y="123952"/>
                </a:lnTo>
                <a:lnTo>
                  <a:pt x="237507" y="123952"/>
                </a:lnTo>
                <a:lnTo>
                  <a:pt x="225933" y="112382"/>
                </a:lnTo>
                <a:close/>
              </a:path>
              <a:path w="398779" h="381000">
                <a:moveTo>
                  <a:pt x="184785" y="166624"/>
                </a:moveTo>
                <a:lnTo>
                  <a:pt x="182117" y="169329"/>
                </a:lnTo>
                <a:lnTo>
                  <a:pt x="189436" y="171157"/>
                </a:lnTo>
                <a:lnTo>
                  <a:pt x="187495" y="169329"/>
                </a:lnTo>
                <a:lnTo>
                  <a:pt x="184785" y="166624"/>
                </a:lnTo>
                <a:close/>
              </a:path>
              <a:path w="398779" h="381000">
                <a:moveTo>
                  <a:pt x="249047" y="89293"/>
                </a:moveTo>
                <a:lnTo>
                  <a:pt x="278235" y="134416"/>
                </a:lnTo>
                <a:lnTo>
                  <a:pt x="302387" y="145440"/>
                </a:lnTo>
                <a:lnTo>
                  <a:pt x="313182" y="142379"/>
                </a:lnTo>
                <a:lnTo>
                  <a:pt x="318642" y="138861"/>
                </a:lnTo>
                <a:lnTo>
                  <a:pt x="323057" y="134416"/>
                </a:lnTo>
                <a:lnTo>
                  <a:pt x="296799" y="134416"/>
                </a:lnTo>
                <a:lnTo>
                  <a:pt x="291084" y="131394"/>
                </a:lnTo>
                <a:lnTo>
                  <a:pt x="249047" y="89293"/>
                </a:lnTo>
                <a:close/>
              </a:path>
              <a:path w="398779" h="381000">
                <a:moveTo>
                  <a:pt x="288036" y="50253"/>
                </a:moveTo>
                <a:lnTo>
                  <a:pt x="280162" y="58204"/>
                </a:lnTo>
                <a:lnTo>
                  <a:pt x="322199" y="100304"/>
                </a:lnTo>
                <a:lnTo>
                  <a:pt x="325247" y="105981"/>
                </a:lnTo>
                <a:lnTo>
                  <a:pt x="325247" y="116497"/>
                </a:lnTo>
                <a:lnTo>
                  <a:pt x="322579" y="121653"/>
                </a:lnTo>
                <a:lnTo>
                  <a:pt x="317626" y="126720"/>
                </a:lnTo>
                <a:lnTo>
                  <a:pt x="312547" y="131762"/>
                </a:lnTo>
                <a:lnTo>
                  <a:pt x="307105" y="134416"/>
                </a:lnTo>
                <a:lnTo>
                  <a:pt x="323057" y="134416"/>
                </a:lnTo>
                <a:lnTo>
                  <a:pt x="329691" y="127774"/>
                </a:lnTo>
                <a:lnTo>
                  <a:pt x="333248" y="122275"/>
                </a:lnTo>
                <a:lnTo>
                  <a:pt x="336296" y="111506"/>
                </a:lnTo>
                <a:lnTo>
                  <a:pt x="336169" y="106299"/>
                </a:lnTo>
                <a:lnTo>
                  <a:pt x="334263" y="101282"/>
                </a:lnTo>
                <a:lnTo>
                  <a:pt x="332486" y="96253"/>
                </a:lnTo>
                <a:lnTo>
                  <a:pt x="329438" y="91567"/>
                </a:lnTo>
                <a:lnTo>
                  <a:pt x="324992" y="87198"/>
                </a:lnTo>
                <a:lnTo>
                  <a:pt x="288036" y="50253"/>
                </a:lnTo>
                <a:close/>
              </a:path>
              <a:path w="398779" h="381000">
                <a:moveTo>
                  <a:pt x="227457" y="123952"/>
                </a:moveTo>
                <a:lnTo>
                  <a:pt x="224853" y="126720"/>
                </a:lnTo>
                <a:lnTo>
                  <a:pt x="229322" y="131193"/>
                </a:lnTo>
                <a:lnTo>
                  <a:pt x="227457" y="123952"/>
                </a:lnTo>
                <a:close/>
              </a:path>
              <a:path w="398779" h="381000">
                <a:moveTo>
                  <a:pt x="346082" y="15811"/>
                </a:moveTo>
                <a:lnTo>
                  <a:pt x="335661" y="15811"/>
                </a:lnTo>
                <a:lnTo>
                  <a:pt x="349885" y="93637"/>
                </a:lnTo>
                <a:lnTo>
                  <a:pt x="356108" y="99847"/>
                </a:lnTo>
                <a:lnTo>
                  <a:pt x="371723" y="84213"/>
                </a:lnTo>
                <a:lnTo>
                  <a:pt x="358521" y="84213"/>
                </a:lnTo>
                <a:lnTo>
                  <a:pt x="346082" y="15811"/>
                </a:lnTo>
                <a:close/>
              </a:path>
              <a:path w="398779" h="381000">
                <a:moveTo>
                  <a:pt x="392175" y="50533"/>
                </a:moveTo>
                <a:lnTo>
                  <a:pt x="358521" y="84213"/>
                </a:lnTo>
                <a:lnTo>
                  <a:pt x="371723" y="84213"/>
                </a:lnTo>
                <a:lnTo>
                  <a:pt x="398779" y="57124"/>
                </a:lnTo>
                <a:lnTo>
                  <a:pt x="392175" y="50533"/>
                </a:lnTo>
                <a:close/>
              </a:path>
              <a:path w="398779" h="381000">
                <a:moveTo>
                  <a:pt x="338327" y="0"/>
                </a:moveTo>
                <a:lnTo>
                  <a:pt x="299338" y="39001"/>
                </a:lnTo>
                <a:lnTo>
                  <a:pt x="305942" y="45605"/>
                </a:lnTo>
                <a:lnTo>
                  <a:pt x="335661" y="15811"/>
                </a:lnTo>
                <a:lnTo>
                  <a:pt x="346082" y="15811"/>
                </a:lnTo>
                <a:lnTo>
                  <a:pt x="344297" y="5994"/>
                </a:lnTo>
                <a:lnTo>
                  <a:pt x="338327" y="0"/>
                </a:lnTo>
                <a:close/>
              </a:path>
            </a:pathLst>
          </a:custGeom>
          <a:solidFill>
            <a:srgbClr val="000000"/>
          </a:solidFill>
        </p:spPr>
        <p:txBody>
          <a:bodyPr wrap="square" lIns="0" tIns="0" rIns="0" bIns="0" rtlCol="0"/>
          <a:lstStyle/>
          <a:p>
            <a:endParaRPr/>
          </a:p>
        </p:txBody>
      </p:sp>
      <p:sp>
        <p:nvSpPr>
          <p:cNvPr id="20" name="object 20"/>
          <p:cNvSpPr/>
          <p:nvPr/>
        </p:nvSpPr>
        <p:spPr>
          <a:xfrm>
            <a:off x="4609591" y="6078944"/>
            <a:ext cx="412750" cy="431800"/>
          </a:xfrm>
          <a:custGeom>
            <a:avLst/>
            <a:gdLst/>
            <a:ahLst/>
            <a:cxnLst/>
            <a:rect l="l" t="t" r="r" b="b"/>
            <a:pathLst>
              <a:path w="412750" h="431800">
                <a:moveTo>
                  <a:pt x="8382" y="342900"/>
                </a:moveTo>
                <a:lnTo>
                  <a:pt x="0" y="351790"/>
                </a:lnTo>
                <a:lnTo>
                  <a:pt x="36830" y="431800"/>
                </a:lnTo>
                <a:lnTo>
                  <a:pt x="44958" y="424180"/>
                </a:lnTo>
                <a:lnTo>
                  <a:pt x="34290" y="402590"/>
                </a:lnTo>
                <a:lnTo>
                  <a:pt x="42824" y="393700"/>
                </a:lnTo>
                <a:lnTo>
                  <a:pt x="29845" y="393700"/>
                </a:lnTo>
                <a:lnTo>
                  <a:pt x="11937" y="355600"/>
                </a:lnTo>
                <a:lnTo>
                  <a:pt x="35221" y="355600"/>
                </a:lnTo>
                <a:lnTo>
                  <a:pt x="8382" y="342900"/>
                </a:lnTo>
                <a:close/>
              </a:path>
              <a:path w="412750" h="431800">
                <a:moveTo>
                  <a:pt x="35221" y="355600"/>
                </a:moveTo>
                <a:lnTo>
                  <a:pt x="11937" y="355600"/>
                </a:lnTo>
                <a:lnTo>
                  <a:pt x="49911" y="373380"/>
                </a:lnTo>
                <a:lnTo>
                  <a:pt x="29845" y="393700"/>
                </a:lnTo>
                <a:lnTo>
                  <a:pt x="42824" y="393700"/>
                </a:lnTo>
                <a:lnTo>
                  <a:pt x="58674" y="377190"/>
                </a:lnTo>
                <a:lnTo>
                  <a:pt x="80848" y="377190"/>
                </a:lnTo>
                <a:lnTo>
                  <a:pt x="35221" y="355600"/>
                </a:lnTo>
                <a:close/>
              </a:path>
              <a:path w="412750" h="431800">
                <a:moveTo>
                  <a:pt x="80848" y="377190"/>
                </a:moveTo>
                <a:lnTo>
                  <a:pt x="58674" y="377190"/>
                </a:lnTo>
                <a:lnTo>
                  <a:pt x="80772" y="388620"/>
                </a:lnTo>
                <a:lnTo>
                  <a:pt x="88900" y="381000"/>
                </a:lnTo>
                <a:lnTo>
                  <a:pt x="80848" y="377190"/>
                </a:lnTo>
                <a:close/>
              </a:path>
              <a:path w="412750" h="431800">
                <a:moveTo>
                  <a:pt x="91059" y="275590"/>
                </a:moveTo>
                <a:lnTo>
                  <a:pt x="87249" y="275590"/>
                </a:lnTo>
                <a:lnTo>
                  <a:pt x="79629" y="276860"/>
                </a:lnTo>
                <a:lnTo>
                  <a:pt x="49275" y="313690"/>
                </a:lnTo>
                <a:lnTo>
                  <a:pt x="49428" y="316230"/>
                </a:lnTo>
                <a:lnTo>
                  <a:pt x="49504" y="317500"/>
                </a:lnTo>
                <a:lnTo>
                  <a:pt x="49580" y="318770"/>
                </a:lnTo>
                <a:lnTo>
                  <a:pt x="49657" y="320040"/>
                </a:lnTo>
                <a:lnTo>
                  <a:pt x="54483" y="334010"/>
                </a:lnTo>
                <a:lnTo>
                  <a:pt x="58674" y="340360"/>
                </a:lnTo>
                <a:lnTo>
                  <a:pt x="64643" y="345440"/>
                </a:lnTo>
                <a:lnTo>
                  <a:pt x="70612" y="351790"/>
                </a:lnTo>
                <a:lnTo>
                  <a:pt x="76962" y="355600"/>
                </a:lnTo>
                <a:lnTo>
                  <a:pt x="90297" y="360680"/>
                </a:lnTo>
                <a:lnTo>
                  <a:pt x="97028" y="360680"/>
                </a:lnTo>
                <a:lnTo>
                  <a:pt x="110362" y="358140"/>
                </a:lnTo>
                <a:lnTo>
                  <a:pt x="116840" y="354330"/>
                </a:lnTo>
                <a:lnTo>
                  <a:pt x="120497" y="350520"/>
                </a:lnTo>
                <a:lnTo>
                  <a:pt x="91567" y="350520"/>
                </a:lnTo>
                <a:lnTo>
                  <a:pt x="81661" y="345440"/>
                </a:lnTo>
                <a:lnTo>
                  <a:pt x="76962" y="342900"/>
                </a:lnTo>
                <a:lnTo>
                  <a:pt x="72644" y="337820"/>
                </a:lnTo>
                <a:lnTo>
                  <a:pt x="68199" y="334010"/>
                </a:lnTo>
                <a:lnTo>
                  <a:pt x="64897" y="328930"/>
                </a:lnTo>
                <a:lnTo>
                  <a:pt x="62611" y="323850"/>
                </a:lnTo>
                <a:lnTo>
                  <a:pt x="60452" y="318770"/>
                </a:lnTo>
                <a:lnTo>
                  <a:pt x="59690" y="313690"/>
                </a:lnTo>
                <a:lnTo>
                  <a:pt x="60579" y="308610"/>
                </a:lnTo>
                <a:lnTo>
                  <a:pt x="61341" y="303530"/>
                </a:lnTo>
                <a:lnTo>
                  <a:pt x="64135" y="298450"/>
                </a:lnTo>
                <a:lnTo>
                  <a:pt x="68834" y="294640"/>
                </a:lnTo>
                <a:lnTo>
                  <a:pt x="72136" y="290830"/>
                </a:lnTo>
                <a:lnTo>
                  <a:pt x="75565" y="288290"/>
                </a:lnTo>
                <a:lnTo>
                  <a:pt x="79121" y="287020"/>
                </a:lnTo>
                <a:lnTo>
                  <a:pt x="82550" y="285750"/>
                </a:lnTo>
                <a:lnTo>
                  <a:pt x="101854" y="285750"/>
                </a:lnTo>
                <a:lnTo>
                  <a:pt x="105791" y="281940"/>
                </a:lnTo>
                <a:lnTo>
                  <a:pt x="102235" y="279400"/>
                </a:lnTo>
                <a:lnTo>
                  <a:pt x="98552" y="276860"/>
                </a:lnTo>
                <a:lnTo>
                  <a:pt x="94869" y="276860"/>
                </a:lnTo>
                <a:lnTo>
                  <a:pt x="91059" y="275590"/>
                </a:lnTo>
                <a:close/>
              </a:path>
              <a:path w="412750" h="431800">
                <a:moveTo>
                  <a:pt x="130606" y="306070"/>
                </a:moveTo>
                <a:lnTo>
                  <a:pt x="116967" y="306070"/>
                </a:lnTo>
                <a:lnTo>
                  <a:pt x="120269" y="309880"/>
                </a:lnTo>
                <a:lnTo>
                  <a:pt x="122682" y="313690"/>
                </a:lnTo>
                <a:lnTo>
                  <a:pt x="123952" y="317500"/>
                </a:lnTo>
                <a:lnTo>
                  <a:pt x="125349" y="321310"/>
                </a:lnTo>
                <a:lnTo>
                  <a:pt x="125475" y="325120"/>
                </a:lnTo>
                <a:lnTo>
                  <a:pt x="124333" y="328930"/>
                </a:lnTo>
                <a:lnTo>
                  <a:pt x="123062" y="332740"/>
                </a:lnTo>
                <a:lnTo>
                  <a:pt x="120523" y="337820"/>
                </a:lnTo>
                <a:lnTo>
                  <a:pt x="116332" y="341630"/>
                </a:lnTo>
                <a:lnTo>
                  <a:pt x="111633" y="346710"/>
                </a:lnTo>
                <a:lnTo>
                  <a:pt x="106680" y="349250"/>
                </a:lnTo>
                <a:lnTo>
                  <a:pt x="96520" y="350520"/>
                </a:lnTo>
                <a:lnTo>
                  <a:pt x="120497" y="350520"/>
                </a:lnTo>
                <a:lnTo>
                  <a:pt x="135509" y="323850"/>
                </a:lnTo>
                <a:lnTo>
                  <a:pt x="135382" y="318770"/>
                </a:lnTo>
                <a:lnTo>
                  <a:pt x="131318" y="307340"/>
                </a:lnTo>
                <a:lnTo>
                  <a:pt x="130606" y="306070"/>
                </a:lnTo>
                <a:close/>
              </a:path>
              <a:path w="412750" h="431800">
                <a:moveTo>
                  <a:pt x="118110" y="292100"/>
                </a:moveTo>
                <a:lnTo>
                  <a:pt x="93218" y="316230"/>
                </a:lnTo>
                <a:lnTo>
                  <a:pt x="99822" y="322580"/>
                </a:lnTo>
                <a:lnTo>
                  <a:pt x="116967" y="306070"/>
                </a:lnTo>
                <a:lnTo>
                  <a:pt x="130606" y="306070"/>
                </a:lnTo>
                <a:lnTo>
                  <a:pt x="127762" y="300990"/>
                </a:lnTo>
                <a:lnTo>
                  <a:pt x="118110" y="292100"/>
                </a:lnTo>
                <a:close/>
              </a:path>
              <a:path w="412750" h="431800">
                <a:moveTo>
                  <a:pt x="108966" y="242570"/>
                </a:moveTo>
                <a:lnTo>
                  <a:pt x="100965" y="250190"/>
                </a:lnTo>
                <a:lnTo>
                  <a:pt x="137922" y="287020"/>
                </a:lnTo>
                <a:lnTo>
                  <a:pt x="142367" y="292100"/>
                </a:lnTo>
                <a:lnTo>
                  <a:pt x="147066" y="294640"/>
                </a:lnTo>
                <a:lnTo>
                  <a:pt x="152019" y="297180"/>
                </a:lnTo>
                <a:lnTo>
                  <a:pt x="157099" y="298450"/>
                </a:lnTo>
                <a:lnTo>
                  <a:pt x="162306" y="298450"/>
                </a:lnTo>
                <a:lnTo>
                  <a:pt x="173100" y="295910"/>
                </a:lnTo>
                <a:lnTo>
                  <a:pt x="178562" y="292100"/>
                </a:lnTo>
                <a:lnTo>
                  <a:pt x="182657" y="288290"/>
                </a:lnTo>
                <a:lnTo>
                  <a:pt x="156718" y="288290"/>
                </a:lnTo>
                <a:lnTo>
                  <a:pt x="151130" y="284480"/>
                </a:lnTo>
                <a:lnTo>
                  <a:pt x="144907" y="278130"/>
                </a:lnTo>
                <a:lnTo>
                  <a:pt x="108966" y="242570"/>
                </a:lnTo>
                <a:close/>
              </a:path>
              <a:path w="412750" h="431800">
                <a:moveTo>
                  <a:pt x="101854" y="285750"/>
                </a:moveTo>
                <a:lnTo>
                  <a:pt x="85979" y="285750"/>
                </a:lnTo>
                <a:lnTo>
                  <a:pt x="92456" y="287020"/>
                </a:lnTo>
                <a:lnTo>
                  <a:pt x="95377" y="288290"/>
                </a:lnTo>
                <a:lnTo>
                  <a:pt x="97917" y="289560"/>
                </a:lnTo>
                <a:lnTo>
                  <a:pt x="101854" y="285750"/>
                </a:lnTo>
                <a:close/>
              </a:path>
              <a:path w="412750" h="431800">
                <a:moveTo>
                  <a:pt x="38608" y="279400"/>
                </a:moveTo>
                <a:lnTo>
                  <a:pt x="34036" y="284480"/>
                </a:lnTo>
                <a:lnTo>
                  <a:pt x="36449" y="285750"/>
                </a:lnTo>
                <a:lnTo>
                  <a:pt x="38988" y="287020"/>
                </a:lnTo>
                <a:lnTo>
                  <a:pt x="44323" y="288290"/>
                </a:lnTo>
                <a:lnTo>
                  <a:pt x="46990" y="288290"/>
                </a:lnTo>
                <a:lnTo>
                  <a:pt x="49657" y="287020"/>
                </a:lnTo>
                <a:lnTo>
                  <a:pt x="52450" y="287020"/>
                </a:lnTo>
                <a:lnTo>
                  <a:pt x="54863" y="284480"/>
                </a:lnTo>
                <a:lnTo>
                  <a:pt x="57277" y="283210"/>
                </a:lnTo>
                <a:lnTo>
                  <a:pt x="58420" y="281940"/>
                </a:lnTo>
                <a:lnTo>
                  <a:pt x="41910" y="281940"/>
                </a:lnTo>
                <a:lnTo>
                  <a:pt x="38608" y="279400"/>
                </a:lnTo>
                <a:close/>
              </a:path>
              <a:path w="412750" h="431800">
                <a:moveTo>
                  <a:pt x="148082" y="203200"/>
                </a:moveTo>
                <a:lnTo>
                  <a:pt x="140081" y="212090"/>
                </a:lnTo>
                <a:lnTo>
                  <a:pt x="182118" y="254000"/>
                </a:lnTo>
                <a:lnTo>
                  <a:pt x="185166" y="259080"/>
                </a:lnTo>
                <a:lnTo>
                  <a:pt x="185166" y="270510"/>
                </a:lnTo>
                <a:lnTo>
                  <a:pt x="182625" y="275590"/>
                </a:lnTo>
                <a:lnTo>
                  <a:pt x="172466" y="285750"/>
                </a:lnTo>
                <a:lnTo>
                  <a:pt x="167259" y="288290"/>
                </a:lnTo>
                <a:lnTo>
                  <a:pt x="182657" y="288290"/>
                </a:lnTo>
                <a:lnTo>
                  <a:pt x="184023" y="287020"/>
                </a:lnTo>
                <a:lnTo>
                  <a:pt x="189611" y="280670"/>
                </a:lnTo>
                <a:lnTo>
                  <a:pt x="193167" y="275590"/>
                </a:lnTo>
                <a:lnTo>
                  <a:pt x="196215" y="265430"/>
                </a:lnTo>
                <a:lnTo>
                  <a:pt x="196119" y="261620"/>
                </a:lnTo>
                <a:lnTo>
                  <a:pt x="196087" y="260350"/>
                </a:lnTo>
                <a:lnTo>
                  <a:pt x="194310" y="255270"/>
                </a:lnTo>
                <a:lnTo>
                  <a:pt x="192405" y="250190"/>
                </a:lnTo>
                <a:lnTo>
                  <a:pt x="189357" y="245110"/>
                </a:lnTo>
                <a:lnTo>
                  <a:pt x="184912" y="240030"/>
                </a:lnTo>
                <a:lnTo>
                  <a:pt x="148082" y="203200"/>
                </a:lnTo>
                <a:close/>
              </a:path>
              <a:path w="412750" h="431800">
                <a:moveTo>
                  <a:pt x="58928" y="259080"/>
                </a:moveTo>
                <a:lnTo>
                  <a:pt x="54229" y="264160"/>
                </a:lnTo>
                <a:lnTo>
                  <a:pt x="55499" y="265430"/>
                </a:lnTo>
                <a:lnTo>
                  <a:pt x="56134" y="266700"/>
                </a:lnTo>
                <a:lnTo>
                  <a:pt x="56261" y="269240"/>
                </a:lnTo>
                <a:lnTo>
                  <a:pt x="56515" y="270510"/>
                </a:lnTo>
                <a:lnTo>
                  <a:pt x="56261" y="271780"/>
                </a:lnTo>
                <a:lnTo>
                  <a:pt x="50165" y="280670"/>
                </a:lnTo>
                <a:lnTo>
                  <a:pt x="48513" y="280670"/>
                </a:lnTo>
                <a:lnTo>
                  <a:pt x="46990" y="281940"/>
                </a:lnTo>
                <a:lnTo>
                  <a:pt x="58420" y="281940"/>
                </a:lnTo>
                <a:lnTo>
                  <a:pt x="59562" y="280670"/>
                </a:lnTo>
                <a:lnTo>
                  <a:pt x="61213" y="278130"/>
                </a:lnTo>
                <a:lnTo>
                  <a:pt x="62103" y="275590"/>
                </a:lnTo>
                <a:lnTo>
                  <a:pt x="63119" y="273050"/>
                </a:lnTo>
                <a:lnTo>
                  <a:pt x="63246" y="269240"/>
                </a:lnTo>
                <a:lnTo>
                  <a:pt x="62737" y="266700"/>
                </a:lnTo>
                <a:lnTo>
                  <a:pt x="62103" y="264160"/>
                </a:lnTo>
                <a:lnTo>
                  <a:pt x="60833" y="261620"/>
                </a:lnTo>
                <a:lnTo>
                  <a:pt x="58928" y="259080"/>
                </a:lnTo>
                <a:close/>
              </a:path>
              <a:path w="412750" h="431800">
                <a:moveTo>
                  <a:pt x="207645" y="226060"/>
                </a:moveTo>
                <a:lnTo>
                  <a:pt x="199771" y="233680"/>
                </a:lnTo>
                <a:lnTo>
                  <a:pt x="204216" y="238760"/>
                </a:lnTo>
                <a:lnTo>
                  <a:pt x="208661" y="241300"/>
                </a:lnTo>
                <a:lnTo>
                  <a:pt x="218186" y="242570"/>
                </a:lnTo>
                <a:lnTo>
                  <a:pt x="227584" y="240030"/>
                </a:lnTo>
                <a:lnTo>
                  <a:pt x="232156" y="237490"/>
                </a:lnTo>
                <a:lnTo>
                  <a:pt x="236600" y="233680"/>
                </a:lnTo>
                <a:lnTo>
                  <a:pt x="239395" y="231140"/>
                </a:lnTo>
                <a:lnTo>
                  <a:pt x="213995" y="231140"/>
                </a:lnTo>
                <a:lnTo>
                  <a:pt x="207645" y="226060"/>
                </a:lnTo>
                <a:close/>
              </a:path>
              <a:path w="412750" h="431800">
                <a:moveTo>
                  <a:pt x="249300" y="195580"/>
                </a:moveTo>
                <a:lnTo>
                  <a:pt x="229235" y="195580"/>
                </a:lnTo>
                <a:lnTo>
                  <a:pt x="233807" y="196850"/>
                </a:lnTo>
                <a:lnTo>
                  <a:pt x="235966" y="196850"/>
                </a:lnTo>
                <a:lnTo>
                  <a:pt x="237998" y="199390"/>
                </a:lnTo>
                <a:lnTo>
                  <a:pt x="240284" y="201930"/>
                </a:lnTo>
                <a:lnTo>
                  <a:pt x="241681" y="204470"/>
                </a:lnTo>
                <a:lnTo>
                  <a:pt x="241808" y="205740"/>
                </a:lnTo>
                <a:lnTo>
                  <a:pt x="241935" y="207010"/>
                </a:lnTo>
                <a:lnTo>
                  <a:pt x="242062" y="208280"/>
                </a:lnTo>
                <a:lnTo>
                  <a:pt x="242188" y="209550"/>
                </a:lnTo>
                <a:lnTo>
                  <a:pt x="241681" y="212090"/>
                </a:lnTo>
                <a:lnTo>
                  <a:pt x="226187" y="229870"/>
                </a:lnTo>
                <a:lnTo>
                  <a:pt x="223266" y="231140"/>
                </a:lnTo>
                <a:lnTo>
                  <a:pt x="239395" y="231140"/>
                </a:lnTo>
                <a:lnTo>
                  <a:pt x="240792" y="229870"/>
                </a:lnTo>
                <a:lnTo>
                  <a:pt x="244856" y="226060"/>
                </a:lnTo>
                <a:lnTo>
                  <a:pt x="247904" y="222250"/>
                </a:lnTo>
                <a:lnTo>
                  <a:pt x="251968" y="212090"/>
                </a:lnTo>
                <a:lnTo>
                  <a:pt x="252730" y="208280"/>
                </a:lnTo>
                <a:lnTo>
                  <a:pt x="251460" y="199390"/>
                </a:lnTo>
                <a:lnTo>
                  <a:pt x="249300" y="195580"/>
                </a:lnTo>
                <a:close/>
              </a:path>
              <a:path w="412750" h="431800">
                <a:moveTo>
                  <a:pt x="200279" y="160020"/>
                </a:moveTo>
                <a:lnTo>
                  <a:pt x="195961" y="160020"/>
                </a:lnTo>
                <a:lnTo>
                  <a:pt x="191643" y="162560"/>
                </a:lnTo>
                <a:lnTo>
                  <a:pt x="187198" y="163830"/>
                </a:lnTo>
                <a:lnTo>
                  <a:pt x="168402" y="191770"/>
                </a:lnTo>
                <a:lnTo>
                  <a:pt x="169163" y="195580"/>
                </a:lnTo>
                <a:lnTo>
                  <a:pt x="169799" y="199390"/>
                </a:lnTo>
                <a:lnTo>
                  <a:pt x="171831" y="201930"/>
                </a:lnTo>
                <a:lnTo>
                  <a:pt x="175260" y="205740"/>
                </a:lnTo>
                <a:lnTo>
                  <a:pt x="178435" y="209550"/>
                </a:lnTo>
                <a:lnTo>
                  <a:pt x="181737" y="210820"/>
                </a:lnTo>
                <a:lnTo>
                  <a:pt x="188595" y="212090"/>
                </a:lnTo>
                <a:lnTo>
                  <a:pt x="192405" y="212090"/>
                </a:lnTo>
                <a:lnTo>
                  <a:pt x="200913" y="209550"/>
                </a:lnTo>
                <a:lnTo>
                  <a:pt x="205867" y="207010"/>
                </a:lnTo>
                <a:lnTo>
                  <a:pt x="211455" y="203200"/>
                </a:lnTo>
                <a:lnTo>
                  <a:pt x="216154" y="200660"/>
                </a:lnTo>
                <a:lnTo>
                  <a:pt x="186309" y="200660"/>
                </a:lnTo>
                <a:lnTo>
                  <a:pt x="184404" y="199390"/>
                </a:lnTo>
                <a:lnTo>
                  <a:pt x="182753" y="198120"/>
                </a:lnTo>
                <a:lnTo>
                  <a:pt x="179832" y="194310"/>
                </a:lnTo>
                <a:lnTo>
                  <a:pt x="178688" y="191770"/>
                </a:lnTo>
                <a:lnTo>
                  <a:pt x="179324" y="187960"/>
                </a:lnTo>
                <a:lnTo>
                  <a:pt x="179832" y="184150"/>
                </a:lnTo>
                <a:lnTo>
                  <a:pt x="201675" y="170180"/>
                </a:lnTo>
                <a:lnTo>
                  <a:pt x="212598" y="170180"/>
                </a:lnTo>
                <a:lnTo>
                  <a:pt x="216535" y="166370"/>
                </a:lnTo>
                <a:lnTo>
                  <a:pt x="212979" y="162560"/>
                </a:lnTo>
                <a:lnTo>
                  <a:pt x="208915" y="161290"/>
                </a:lnTo>
                <a:lnTo>
                  <a:pt x="200279" y="160020"/>
                </a:lnTo>
                <a:close/>
              </a:path>
              <a:path w="412750" h="431800">
                <a:moveTo>
                  <a:pt x="231394" y="184150"/>
                </a:moveTo>
                <a:lnTo>
                  <a:pt x="227457" y="184150"/>
                </a:lnTo>
                <a:lnTo>
                  <a:pt x="219075" y="186690"/>
                </a:lnTo>
                <a:lnTo>
                  <a:pt x="213995" y="189230"/>
                </a:lnTo>
                <a:lnTo>
                  <a:pt x="203327" y="195580"/>
                </a:lnTo>
                <a:lnTo>
                  <a:pt x="199262" y="198120"/>
                </a:lnTo>
                <a:lnTo>
                  <a:pt x="196087" y="199390"/>
                </a:lnTo>
                <a:lnTo>
                  <a:pt x="193040" y="200660"/>
                </a:lnTo>
                <a:lnTo>
                  <a:pt x="216154" y="200660"/>
                </a:lnTo>
                <a:lnTo>
                  <a:pt x="220091" y="198120"/>
                </a:lnTo>
                <a:lnTo>
                  <a:pt x="226441" y="195580"/>
                </a:lnTo>
                <a:lnTo>
                  <a:pt x="249300" y="195580"/>
                </a:lnTo>
                <a:lnTo>
                  <a:pt x="241935" y="187960"/>
                </a:lnTo>
                <a:lnTo>
                  <a:pt x="238379" y="185420"/>
                </a:lnTo>
                <a:lnTo>
                  <a:pt x="231394" y="184150"/>
                </a:lnTo>
                <a:close/>
              </a:path>
              <a:path w="412750" h="431800">
                <a:moveTo>
                  <a:pt x="245763" y="134620"/>
                </a:moveTo>
                <a:lnTo>
                  <a:pt x="230250" y="134620"/>
                </a:lnTo>
                <a:lnTo>
                  <a:pt x="282448" y="186690"/>
                </a:lnTo>
                <a:lnTo>
                  <a:pt x="290322" y="179070"/>
                </a:lnTo>
                <a:lnTo>
                  <a:pt x="245763" y="134620"/>
                </a:lnTo>
                <a:close/>
              </a:path>
              <a:path w="412750" h="431800">
                <a:moveTo>
                  <a:pt x="212598" y="170180"/>
                </a:moveTo>
                <a:lnTo>
                  <a:pt x="201675" y="170180"/>
                </a:lnTo>
                <a:lnTo>
                  <a:pt x="205359" y="171450"/>
                </a:lnTo>
                <a:lnTo>
                  <a:pt x="208661" y="173990"/>
                </a:lnTo>
                <a:lnTo>
                  <a:pt x="212598" y="170180"/>
                </a:lnTo>
                <a:close/>
              </a:path>
              <a:path w="412750" h="431800">
                <a:moveTo>
                  <a:pt x="248158" y="104140"/>
                </a:moveTo>
                <a:lnTo>
                  <a:pt x="206883" y="144780"/>
                </a:lnTo>
                <a:lnTo>
                  <a:pt x="213487" y="151130"/>
                </a:lnTo>
                <a:lnTo>
                  <a:pt x="230250" y="134620"/>
                </a:lnTo>
                <a:lnTo>
                  <a:pt x="245763" y="134620"/>
                </a:lnTo>
                <a:lnTo>
                  <a:pt x="238125" y="127000"/>
                </a:lnTo>
                <a:lnTo>
                  <a:pt x="254762" y="110490"/>
                </a:lnTo>
                <a:lnTo>
                  <a:pt x="248158" y="104140"/>
                </a:lnTo>
                <a:close/>
              </a:path>
              <a:path w="412750" h="431800">
                <a:moveTo>
                  <a:pt x="313817" y="55880"/>
                </a:moveTo>
                <a:lnTo>
                  <a:pt x="307213" y="55880"/>
                </a:lnTo>
                <a:lnTo>
                  <a:pt x="293750" y="58420"/>
                </a:lnTo>
                <a:lnTo>
                  <a:pt x="267970" y="95250"/>
                </a:lnTo>
                <a:lnTo>
                  <a:pt x="268376" y="100330"/>
                </a:lnTo>
                <a:lnTo>
                  <a:pt x="268478" y="101600"/>
                </a:lnTo>
                <a:lnTo>
                  <a:pt x="273304" y="114300"/>
                </a:lnTo>
                <a:lnTo>
                  <a:pt x="277495" y="120650"/>
                </a:lnTo>
                <a:lnTo>
                  <a:pt x="283463" y="127000"/>
                </a:lnTo>
                <a:lnTo>
                  <a:pt x="289306" y="133350"/>
                </a:lnTo>
                <a:lnTo>
                  <a:pt x="295656" y="137160"/>
                </a:lnTo>
                <a:lnTo>
                  <a:pt x="308863" y="142240"/>
                </a:lnTo>
                <a:lnTo>
                  <a:pt x="315595" y="142240"/>
                </a:lnTo>
                <a:lnTo>
                  <a:pt x="329057" y="139700"/>
                </a:lnTo>
                <a:lnTo>
                  <a:pt x="335407" y="135890"/>
                </a:lnTo>
                <a:lnTo>
                  <a:pt x="339140" y="132080"/>
                </a:lnTo>
                <a:lnTo>
                  <a:pt x="315468" y="132080"/>
                </a:lnTo>
                <a:lnTo>
                  <a:pt x="310515" y="130810"/>
                </a:lnTo>
                <a:lnTo>
                  <a:pt x="281559" y="105410"/>
                </a:lnTo>
                <a:lnTo>
                  <a:pt x="278638" y="95250"/>
                </a:lnTo>
                <a:lnTo>
                  <a:pt x="280162" y="85090"/>
                </a:lnTo>
                <a:lnTo>
                  <a:pt x="282956" y="80010"/>
                </a:lnTo>
                <a:lnTo>
                  <a:pt x="292354" y="71120"/>
                </a:lnTo>
                <a:lnTo>
                  <a:pt x="297307" y="67310"/>
                </a:lnTo>
                <a:lnTo>
                  <a:pt x="302260" y="67310"/>
                </a:lnTo>
                <a:lnTo>
                  <a:pt x="307340" y="66040"/>
                </a:lnTo>
                <a:lnTo>
                  <a:pt x="334670" y="66040"/>
                </a:lnTo>
                <a:lnTo>
                  <a:pt x="333502" y="64770"/>
                </a:lnTo>
                <a:lnTo>
                  <a:pt x="327152" y="60960"/>
                </a:lnTo>
                <a:lnTo>
                  <a:pt x="313817" y="55880"/>
                </a:lnTo>
                <a:close/>
              </a:path>
              <a:path w="412750" h="431800">
                <a:moveTo>
                  <a:pt x="334670" y="66040"/>
                </a:moveTo>
                <a:lnTo>
                  <a:pt x="307340" y="66040"/>
                </a:lnTo>
                <a:lnTo>
                  <a:pt x="312293" y="67310"/>
                </a:lnTo>
                <a:lnTo>
                  <a:pt x="322199" y="71120"/>
                </a:lnTo>
                <a:lnTo>
                  <a:pt x="344170" y="102870"/>
                </a:lnTo>
                <a:lnTo>
                  <a:pt x="342646" y="113030"/>
                </a:lnTo>
                <a:lnTo>
                  <a:pt x="315468" y="132080"/>
                </a:lnTo>
                <a:lnTo>
                  <a:pt x="339140" y="132080"/>
                </a:lnTo>
                <a:lnTo>
                  <a:pt x="354711" y="102870"/>
                </a:lnTo>
                <a:lnTo>
                  <a:pt x="354406" y="97790"/>
                </a:lnTo>
                <a:lnTo>
                  <a:pt x="354330" y="96520"/>
                </a:lnTo>
                <a:lnTo>
                  <a:pt x="349504" y="83820"/>
                </a:lnTo>
                <a:lnTo>
                  <a:pt x="345313" y="77470"/>
                </a:lnTo>
                <a:lnTo>
                  <a:pt x="339344" y="71120"/>
                </a:lnTo>
                <a:lnTo>
                  <a:pt x="334670" y="66040"/>
                </a:lnTo>
                <a:close/>
              </a:path>
              <a:path w="412750" h="431800">
                <a:moveTo>
                  <a:pt x="367157" y="66040"/>
                </a:moveTo>
                <a:lnTo>
                  <a:pt x="359283" y="74930"/>
                </a:lnTo>
                <a:lnTo>
                  <a:pt x="363600" y="78740"/>
                </a:lnTo>
                <a:lnTo>
                  <a:pt x="368173" y="81280"/>
                </a:lnTo>
                <a:lnTo>
                  <a:pt x="372872" y="82550"/>
                </a:lnTo>
                <a:lnTo>
                  <a:pt x="382397" y="82550"/>
                </a:lnTo>
                <a:lnTo>
                  <a:pt x="386969" y="80010"/>
                </a:lnTo>
                <a:lnTo>
                  <a:pt x="391668" y="77470"/>
                </a:lnTo>
                <a:lnTo>
                  <a:pt x="396113" y="74930"/>
                </a:lnTo>
                <a:lnTo>
                  <a:pt x="398907" y="72390"/>
                </a:lnTo>
                <a:lnTo>
                  <a:pt x="379730" y="72390"/>
                </a:lnTo>
                <a:lnTo>
                  <a:pt x="373380" y="71120"/>
                </a:lnTo>
                <a:lnTo>
                  <a:pt x="370332" y="69850"/>
                </a:lnTo>
                <a:lnTo>
                  <a:pt x="367157" y="66040"/>
                </a:lnTo>
                <a:close/>
              </a:path>
              <a:path w="412750" h="431800">
                <a:moveTo>
                  <a:pt x="408813" y="35560"/>
                </a:moveTo>
                <a:lnTo>
                  <a:pt x="388747" y="35560"/>
                </a:lnTo>
                <a:lnTo>
                  <a:pt x="393319" y="36830"/>
                </a:lnTo>
                <a:lnTo>
                  <a:pt x="395478" y="38100"/>
                </a:lnTo>
                <a:lnTo>
                  <a:pt x="397510" y="40640"/>
                </a:lnTo>
                <a:lnTo>
                  <a:pt x="399796" y="41910"/>
                </a:lnTo>
                <a:lnTo>
                  <a:pt x="401066" y="44450"/>
                </a:lnTo>
                <a:lnTo>
                  <a:pt x="401193" y="45720"/>
                </a:lnTo>
                <a:lnTo>
                  <a:pt x="401320" y="46990"/>
                </a:lnTo>
                <a:lnTo>
                  <a:pt x="401447" y="48260"/>
                </a:lnTo>
                <a:lnTo>
                  <a:pt x="401574" y="49530"/>
                </a:lnTo>
                <a:lnTo>
                  <a:pt x="401700" y="50800"/>
                </a:lnTo>
                <a:lnTo>
                  <a:pt x="401193" y="53340"/>
                </a:lnTo>
                <a:lnTo>
                  <a:pt x="399796" y="55880"/>
                </a:lnTo>
                <a:lnTo>
                  <a:pt x="398525" y="58420"/>
                </a:lnTo>
                <a:lnTo>
                  <a:pt x="379730" y="72390"/>
                </a:lnTo>
                <a:lnTo>
                  <a:pt x="398907" y="72390"/>
                </a:lnTo>
                <a:lnTo>
                  <a:pt x="400304" y="71120"/>
                </a:lnTo>
                <a:lnTo>
                  <a:pt x="407416" y="62230"/>
                </a:lnTo>
                <a:lnTo>
                  <a:pt x="411480" y="53340"/>
                </a:lnTo>
                <a:lnTo>
                  <a:pt x="412242" y="48260"/>
                </a:lnTo>
                <a:lnTo>
                  <a:pt x="410972" y="39370"/>
                </a:lnTo>
                <a:lnTo>
                  <a:pt x="408813" y="35560"/>
                </a:lnTo>
                <a:close/>
              </a:path>
              <a:path w="412750" h="431800">
                <a:moveTo>
                  <a:pt x="359791" y="0"/>
                </a:moveTo>
                <a:lnTo>
                  <a:pt x="330200" y="24130"/>
                </a:lnTo>
                <a:lnTo>
                  <a:pt x="328422" y="27940"/>
                </a:lnTo>
                <a:lnTo>
                  <a:pt x="334645" y="45720"/>
                </a:lnTo>
                <a:lnTo>
                  <a:pt x="337820" y="49530"/>
                </a:lnTo>
                <a:lnTo>
                  <a:pt x="341122" y="52070"/>
                </a:lnTo>
                <a:lnTo>
                  <a:pt x="348107" y="53340"/>
                </a:lnTo>
                <a:lnTo>
                  <a:pt x="351917" y="52070"/>
                </a:lnTo>
                <a:lnTo>
                  <a:pt x="360425" y="49530"/>
                </a:lnTo>
                <a:lnTo>
                  <a:pt x="365252" y="46990"/>
                </a:lnTo>
                <a:lnTo>
                  <a:pt x="373583" y="41910"/>
                </a:lnTo>
                <a:lnTo>
                  <a:pt x="349885" y="41910"/>
                </a:lnTo>
                <a:lnTo>
                  <a:pt x="345821" y="40640"/>
                </a:lnTo>
                <a:lnTo>
                  <a:pt x="343916" y="40640"/>
                </a:lnTo>
                <a:lnTo>
                  <a:pt x="342265" y="38100"/>
                </a:lnTo>
                <a:lnTo>
                  <a:pt x="339344" y="35560"/>
                </a:lnTo>
                <a:lnTo>
                  <a:pt x="338200" y="31750"/>
                </a:lnTo>
                <a:lnTo>
                  <a:pt x="338709" y="29210"/>
                </a:lnTo>
                <a:lnTo>
                  <a:pt x="339344" y="25400"/>
                </a:lnTo>
                <a:lnTo>
                  <a:pt x="341503" y="21590"/>
                </a:lnTo>
                <a:lnTo>
                  <a:pt x="345313" y="17780"/>
                </a:lnTo>
                <a:lnTo>
                  <a:pt x="348869" y="13970"/>
                </a:lnTo>
                <a:lnTo>
                  <a:pt x="352806" y="11430"/>
                </a:lnTo>
                <a:lnTo>
                  <a:pt x="361188" y="10160"/>
                </a:lnTo>
                <a:lnTo>
                  <a:pt x="373422" y="10160"/>
                </a:lnTo>
                <a:lnTo>
                  <a:pt x="376047" y="7620"/>
                </a:lnTo>
                <a:lnTo>
                  <a:pt x="372363" y="3810"/>
                </a:lnTo>
                <a:lnTo>
                  <a:pt x="368427" y="1270"/>
                </a:lnTo>
                <a:lnTo>
                  <a:pt x="359791" y="0"/>
                </a:lnTo>
                <a:close/>
              </a:path>
              <a:path w="412750" h="431800">
                <a:moveTo>
                  <a:pt x="390906" y="24130"/>
                </a:moveTo>
                <a:lnTo>
                  <a:pt x="386969" y="25400"/>
                </a:lnTo>
                <a:lnTo>
                  <a:pt x="378460" y="27940"/>
                </a:lnTo>
                <a:lnTo>
                  <a:pt x="373507" y="30480"/>
                </a:lnTo>
                <a:lnTo>
                  <a:pt x="362838" y="36830"/>
                </a:lnTo>
                <a:lnTo>
                  <a:pt x="358775" y="38100"/>
                </a:lnTo>
                <a:lnTo>
                  <a:pt x="355600" y="39370"/>
                </a:lnTo>
                <a:lnTo>
                  <a:pt x="352552" y="40640"/>
                </a:lnTo>
                <a:lnTo>
                  <a:pt x="349885" y="41910"/>
                </a:lnTo>
                <a:lnTo>
                  <a:pt x="373583" y="41910"/>
                </a:lnTo>
                <a:lnTo>
                  <a:pt x="375666" y="40640"/>
                </a:lnTo>
                <a:lnTo>
                  <a:pt x="379603" y="39370"/>
                </a:lnTo>
                <a:lnTo>
                  <a:pt x="385953" y="36830"/>
                </a:lnTo>
                <a:lnTo>
                  <a:pt x="388747" y="35560"/>
                </a:lnTo>
                <a:lnTo>
                  <a:pt x="408813" y="35560"/>
                </a:lnTo>
                <a:lnTo>
                  <a:pt x="401447" y="27940"/>
                </a:lnTo>
                <a:lnTo>
                  <a:pt x="394335" y="25400"/>
                </a:lnTo>
                <a:lnTo>
                  <a:pt x="390906" y="24130"/>
                </a:lnTo>
                <a:close/>
              </a:path>
              <a:path w="412750" h="431800">
                <a:moveTo>
                  <a:pt x="373422" y="10160"/>
                </a:moveTo>
                <a:lnTo>
                  <a:pt x="361188" y="10160"/>
                </a:lnTo>
                <a:lnTo>
                  <a:pt x="364871" y="11430"/>
                </a:lnTo>
                <a:lnTo>
                  <a:pt x="368173" y="15240"/>
                </a:lnTo>
                <a:lnTo>
                  <a:pt x="373422" y="10160"/>
                </a:lnTo>
                <a:close/>
              </a:path>
            </a:pathLst>
          </a:custGeom>
          <a:solidFill>
            <a:srgbClr val="000000"/>
          </a:solidFill>
        </p:spPr>
        <p:txBody>
          <a:bodyPr wrap="square" lIns="0" tIns="0" rIns="0" bIns="0" rtlCol="0"/>
          <a:lstStyle/>
          <a:p>
            <a:endParaRPr/>
          </a:p>
        </p:txBody>
      </p:sp>
      <p:sp>
        <p:nvSpPr>
          <p:cNvPr id="21" name="object 21"/>
          <p:cNvSpPr/>
          <p:nvPr/>
        </p:nvSpPr>
        <p:spPr>
          <a:xfrm>
            <a:off x="5262498" y="6093130"/>
            <a:ext cx="299085" cy="271780"/>
          </a:xfrm>
          <a:custGeom>
            <a:avLst/>
            <a:gdLst/>
            <a:ahLst/>
            <a:cxnLst/>
            <a:rect l="l" t="t" r="r" b="b"/>
            <a:pathLst>
              <a:path w="299085" h="271779">
                <a:moveTo>
                  <a:pt x="37591" y="175094"/>
                </a:moveTo>
                <a:lnTo>
                  <a:pt x="0" y="212610"/>
                </a:lnTo>
                <a:lnTo>
                  <a:pt x="58800" y="271398"/>
                </a:lnTo>
                <a:lnTo>
                  <a:pt x="73244" y="256984"/>
                </a:lnTo>
                <a:lnTo>
                  <a:pt x="60071" y="256984"/>
                </a:lnTo>
                <a:lnTo>
                  <a:pt x="39624" y="236499"/>
                </a:lnTo>
                <a:lnTo>
                  <a:pt x="46091" y="230035"/>
                </a:lnTo>
                <a:lnTo>
                  <a:pt x="33147" y="230035"/>
                </a:lnTo>
                <a:lnTo>
                  <a:pt x="14477" y="211302"/>
                </a:lnTo>
                <a:lnTo>
                  <a:pt x="44068" y="181648"/>
                </a:lnTo>
                <a:lnTo>
                  <a:pt x="37591" y="175094"/>
                </a:lnTo>
                <a:close/>
              </a:path>
              <a:path w="299085" h="271779">
                <a:moveTo>
                  <a:pt x="89788" y="227329"/>
                </a:moveTo>
                <a:lnTo>
                  <a:pt x="60071" y="256984"/>
                </a:lnTo>
                <a:lnTo>
                  <a:pt x="73244" y="256984"/>
                </a:lnTo>
                <a:lnTo>
                  <a:pt x="96392" y="233883"/>
                </a:lnTo>
                <a:lnTo>
                  <a:pt x="89788" y="227329"/>
                </a:lnTo>
                <a:close/>
              </a:path>
              <a:path w="299085" h="271779">
                <a:moveTo>
                  <a:pt x="60451" y="202742"/>
                </a:moveTo>
                <a:lnTo>
                  <a:pt x="33147" y="230035"/>
                </a:lnTo>
                <a:lnTo>
                  <a:pt x="46091" y="230035"/>
                </a:lnTo>
                <a:lnTo>
                  <a:pt x="66928" y="209207"/>
                </a:lnTo>
                <a:lnTo>
                  <a:pt x="60451" y="202742"/>
                </a:lnTo>
                <a:close/>
              </a:path>
              <a:path w="299085" h="271779">
                <a:moveTo>
                  <a:pt x="50546" y="162077"/>
                </a:moveTo>
                <a:lnTo>
                  <a:pt x="41910" y="170726"/>
                </a:lnTo>
                <a:lnTo>
                  <a:pt x="97409" y="185966"/>
                </a:lnTo>
                <a:lnTo>
                  <a:pt x="120903" y="209384"/>
                </a:lnTo>
                <a:lnTo>
                  <a:pt x="128777" y="201434"/>
                </a:lnTo>
                <a:lnTo>
                  <a:pt x="105410" y="178028"/>
                </a:lnTo>
                <a:lnTo>
                  <a:pt x="104605" y="175094"/>
                </a:lnTo>
                <a:lnTo>
                  <a:pt x="94920" y="175094"/>
                </a:lnTo>
                <a:lnTo>
                  <a:pt x="50546" y="162077"/>
                </a:lnTo>
                <a:close/>
              </a:path>
              <a:path w="299085" h="271779">
                <a:moveTo>
                  <a:pt x="90170" y="122466"/>
                </a:moveTo>
                <a:lnTo>
                  <a:pt x="81552" y="131229"/>
                </a:lnTo>
                <a:lnTo>
                  <a:pt x="94525" y="175094"/>
                </a:lnTo>
                <a:lnTo>
                  <a:pt x="104605" y="175094"/>
                </a:lnTo>
                <a:lnTo>
                  <a:pt x="90170" y="122466"/>
                </a:lnTo>
                <a:close/>
              </a:path>
              <a:path w="299085" h="271779">
                <a:moveTo>
                  <a:pt x="105917" y="106692"/>
                </a:moveTo>
                <a:lnTo>
                  <a:pt x="98043" y="114553"/>
                </a:lnTo>
                <a:lnTo>
                  <a:pt x="156845" y="173329"/>
                </a:lnTo>
                <a:lnTo>
                  <a:pt x="171517" y="158699"/>
                </a:lnTo>
                <a:lnTo>
                  <a:pt x="157987" y="158699"/>
                </a:lnTo>
                <a:lnTo>
                  <a:pt x="105917" y="106692"/>
                </a:lnTo>
                <a:close/>
              </a:path>
              <a:path w="299085" h="271779">
                <a:moveTo>
                  <a:pt x="185420" y="131229"/>
                </a:moveTo>
                <a:lnTo>
                  <a:pt x="157987" y="158699"/>
                </a:lnTo>
                <a:lnTo>
                  <a:pt x="171517" y="158699"/>
                </a:lnTo>
                <a:lnTo>
                  <a:pt x="192277" y="137998"/>
                </a:lnTo>
                <a:lnTo>
                  <a:pt x="185420" y="131229"/>
                </a:lnTo>
                <a:close/>
              </a:path>
              <a:path w="299085" h="271779">
                <a:moveTo>
                  <a:pt x="150622" y="62077"/>
                </a:moveTo>
                <a:lnTo>
                  <a:pt x="142621" y="70027"/>
                </a:lnTo>
                <a:lnTo>
                  <a:pt x="183896" y="111340"/>
                </a:lnTo>
                <a:lnTo>
                  <a:pt x="188768" y="114553"/>
                </a:lnTo>
                <a:lnTo>
                  <a:pt x="188914" y="114553"/>
                </a:lnTo>
                <a:lnTo>
                  <a:pt x="193675" y="116255"/>
                </a:lnTo>
                <a:lnTo>
                  <a:pt x="198627" y="118084"/>
                </a:lnTo>
                <a:lnTo>
                  <a:pt x="203835" y="118224"/>
                </a:lnTo>
                <a:lnTo>
                  <a:pt x="214629" y="115163"/>
                </a:lnTo>
                <a:lnTo>
                  <a:pt x="220090" y="111658"/>
                </a:lnTo>
                <a:lnTo>
                  <a:pt x="224597" y="107213"/>
                </a:lnTo>
                <a:lnTo>
                  <a:pt x="198374" y="107213"/>
                </a:lnTo>
                <a:lnTo>
                  <a:pt x="192659" y="104178"/>
                </a:lnTo>
                <a:lnTo>
                  <a:pt x="150622" y="62077"/>
                </a:lnTo>
                <a:close/>
              </a:path>
              <a:path w="299085" h="271779">
                <a:moveTo>
                  <a:pt x="189611" y="23037"/>
                </a:moveTo>
                <a:lnTo>
                  <a:pt x="181610" y="30987"/>
                </a:lnTo>
                <a:lnTo>
                  <a:pt x="223774" y="73088"/>
                </a:lnTo>
                <a:lnTo>
                  <a:pt x="226822" y="78778"/>
                </a:lnTo>
                <a:lnTo>
                  <a:pt x="226695" y="89281"/>
                </a:lnTo>
                <a:lnTo>
                  <a:pt x="224154" y="94449"/>
                </a:lnTo>
                <a:lnTo>
                  <a:pt x="213995" y="104546"/>
                </a:lnTo>
                <a:lnTo>
                  <a:pt x="208687" y="107213"/>
                </a:lnTo>
                <a:lnTo>
                  <a:pt x="224597" y="107213"/>
                </a:lnTo>
                <a:lnTo>
                  <a:pt x="231266" y="100558"/>
                </a:lnTo>
                <a:lnTo>
                  <a:pt x="234823" y="95072"/>
                </a:lnTo>
                <a:lnTo>
                  <a:pt x="237871" y="84302"/>
                </a:lnTo>
                <a:lnTo>
                  <a:pt x="237616" y="79095"/>
                </a:lnTo>
                <a:lnTo>
                  <a:pt x="234061" y="69049"/>
                </a:lnTo>
                <a:lnTo>
                  <a:pt x="230886" y="64350"/>
                </a:lnTo>
                <a:lnTo>
                  <a:pt x="226567" y="59982"/>
                </a:lnTo>
                <a:lnTo>
                  <a:pt x="189611" y="23037"/>
                </a:lnTo>
                <a:close/>
              </a:path>
              <a:path w="299085" h="271779">
                <a:moveTo>
                  <a:pt x="212598" y="0"/>
                </a:moveTo>
                <a:lnTo>
                  <a:pt x="204850" y="7861"/>
                </a:lnTo>
                <a:lnTo>
                  <a:pt x="263525" y="66649"/>
                </a:lnTo>
                <a:lnTo>
                  <a:pt x="278197" y="52019"/>
                </a:lnTo>
                <a:lnTo>
                  <a:pt x="264667" y="52019"/>
                </a:lnTo>
                <a:lnTo>
                  <a:pt x="212598" y="0"/>
                </a:lnTo>
                <a:close/>
              </a:path>
              <a:path w="299085" h="271779">
                <a:moveTo>
                  <a:pt x="292100" y="24549"/>
                </a:moveTo>
                <a:lnTo>
                  <a:pt x="264667" y="52019"/>
                </a:lnTo>
                <a:lnTo>
                  <a:pt x="278197" y="52019"/>
                </a:lnTo>
                <a:lnTo>
                  <a:pt x="298958" y="31318"/>
                </a:lnTo>
                <a:lnTo>
                  <a:pt x="292100" y="24549"/>
                </a:lnTo>
                <a:close/>
              </a:path>
              <a:path w="299085" h="271779">
                <a:moveTo>
                  <a:pt x="149188" y="37337"/>
                </a:moveTo>
                <a:lnTo>
                  <a:pt x="145923" y="37337"/>
                </a:lnTo>
                <a:lnTo>
                  <a:pt x="144525" y="37947"/>
                </a:lnTo>
                <a:lnTo>
                  <a:pt x="143383" y="39115"/>
                </a:lnTo>
                <a:lnTo>
                  <a:pt x="142239" y="40246"/>
                </a:lnTo>
                <a:lnTo>
                  <a:pt x="141731" y="41579"/>
                </a:lnTo>
                <a:lnTo>
                  <a:pt x="141604" y="44665"/>
                </a:lnTo>
                <a:lnTo>
                  <a:pt x="142046" y="45846"/>
                </a:lnTo>
                <a:lnTo>
                  <a:pt x="142112" y="46024"/>
                </a:lnTo>
                <a:lnTo>
                  <a:pt x="144399" y="48348"/>
                </a:lnTo>
                <a:lnTo>
                  <a:pt x="145796" y="48894"/>
                </a:lnTo>
                <a:lnTo>
                  <a:pt x="148552" y="48894"/>
                </a:lnTo>
                <a:lnTo>
                  <a:pt x="150113" y="48145"/>
                </a:lnTo>
                <a:lnTo>
                  <a:pt x="151256" y="47015"/>
                </a:lnTo>
                <a:lnTo>
                  <a:pt x="152526" y="45846"/>
                </a:lnTo>
                <a:lnTo>
                  <a:pt x="152976" y="44665"/>
                </a:lnTo>
                <a:lnTo>
                  <a:pt x="153035" y="44513"/>
                </a:lnTo>
                <a:lnTo>
                  <a:pt x="153157" y="41579"/>
                </a:lnTo>
                <a:lnTo>
                  <a:pt x="152692" y="40246"/>
                </a:lnTo>
                <a:lnTo>
                  <a:pt x="151642" y="39115"/>
                </a:lnTo>
                <a:lnTo>
                  <a:pt x="150492" y="37947"/>
                </a:lnTo>
                <a:lnTo>
                  <a:pt x="150367" y="37820"/>
                </a:lnTo>
                <a:lnTo>
                  <a:pt x="149188" y="37337"/>
                </a:lnTo>
                <a:close/>
              </a:path>
              <a:path w="299085" h="271779">
                <a:moveTo>
                  <a:pt x="164560" y="21970"/>
                </a:moveTo>
                <a:lnTo>
                  <a:pt x="161289" y="21970"/>
                </a:lnTo>
                <a:lnTo>
                  <a:pt x="159892" y="22567"/>
                </a:lnTo>
                <a:lnTo>
                  <a:pt x="157606" y="24904"/>
                </a:lnTo>
                <a:lnTo>
                  <a:pt x="156972" y="26238"/>
                </a:lnTo>
                <a:lnTo>
                  <a:pt x="156972" y="29273"/>
                </a:lnTo>
                <a:lnTo>
                  <a:pt x="157431" y="30479"/>
                </a:lnTo>
                <a:lnTo>
                  <a:pt x="157479" y="30606"/>
                </a:lnTo>
                <a:lnTo>
                  <a:pt x="158750" y="31775"/>
                </a:lnTo>
                <a:lnTo>
                  <a:pt x="159892" y="32943"/>
                </a:lnTo>
                <a:lnTo>
                  <a:pt x="161162" y="33502"/>
                </a:lnTo>
                <a:lnTo>
                  <a:pt x="164025" y="33502"/>
                </a:lnTo>
                <a:lnTo>
                  <a:pt x="165480" y="32804"/>
                </a:lnTo>
                <a:lnTo>
                  <a:pt x="166498" y="31775"/>
                </a:lnTo>
                <a:lnTo>
                  <a:pt x="167893" y="30479"/>
                </a:lnTo>
                <a:lnTo>
                  <a:pt x="168349" y="29273"/>
                </a:lnTo>
                <a:lnTo>
                  <a:pt x="168401" y="29133"/>
                </a:lnTo>
                <a:lnTo>
                  <a:pt x="168523" y="26238"/>
                </a:lnTo>
                <a:lnTo>
                  <a:pt x="168073" y="24904"/>
                </a:lnTo>
                <a:lnTo>
                  <a:pt x="168021" y="24764"/>
                </a:lnTo>
                <a:lnTo>
                  <a:pt x="165859" y="22567"/>
                </a:lnTo>
                <a:lnTo>
                  <a:pt x="165735" y="22440"/>
                </a:lnTo>
                <a:lnTo>
                  <a:pt x="164560" y="21970"/>
                </a:lnTo>
                <a:close/>
              </a:path>
            </a:pathLst>
          </a:custGeom>
          <a:solidFill>
            <a:srgbClr val="000000"/>
          </a:solidFill>
        </p:spPr>
        <p:txBody>
          <a:bodyPr wrap="square" lIns="0" tIns="0" rIns="0" bIns="0" rtlCol="0"/>
          <a:lstStyle/>
          <a:p>
            <a:endParaRPr/>
          </a:p>
        </p:txBody>
      </p:sp>
      <p:pic>
        <p:nvPicPr>
          <p:cNvPr id="22" name="object 22"/>
          <p:cNvPicPr/>
          <p:nvPr/>
        </p:nvPicPr>
        <p:blipFill>
          <a:blip r:embed="rId3" cstate="print"/>
          <a:stretch>
            <a:fillRect/>
          </a:stretch>
        </p:blipFill>
        <p:spPr>
          <a:xfrm>
            <a:off x="5845175" y="6072644"/>
            <a:ext cx="237871" cy="237959"/>
          </a:xfrm>
          <a:prstGeom prst="rect">
            <a:avLst/>
          </a:prstGeom>
        </p:spPr>
      </p:pic>
      <p:sp>
        <p:nvSpPr>
          <p:cNvPr id="23" name="object 23"/>
          <p:cNvSpPr/>
          <p:nvPr/>
        </p:nvSpPr>
        <p:spPr>
          <a:xfrm>
            <a:off x="6320028" y="6072594"/>
            <a:ext cx="292100" cy="292100"/>
          </a:xfrm>
          <a:custGeom>
            <a:avLst/>
            <a:gdLst/>
            <a:ahLst/>
            <a:cxnLst/>
            <a:rect l="l" t="t" r="r" b="b"/>
            <a:pathLst>
              <a:path w="292100" h="292100">
                <a:moveTo>
                  <a:pt x="7874" y="225196"/>
                </a:moveTo>
                <a:lnTo>
                  <a:pt x="0" y="233057"/>
                </a:lnTo>
                <a:lnTo>
                  <a:pt x="58800" y="291846"/>
                </a:lnTo>
                <a:lnTo>
                  <a:pt x="66548" y="283984"/>
                </a:lnTo>
                <a:lnTo>
                  <a:pt x="36449" y="253809"/>
                </a:lnTo>
                <a:lnTo>
                  <a:pt x="96824" y="253809"/>
                </a:lnTo>
                <a:lnTo>
                  <a:pt x="97180" y="253453"/>
                </a:lnTo>
                <a:lnTo>
                  <a:pt x="36068" y="253453"/>
                </a:lnTo>
                <a:lnTo>
                  <a:pt x="7874" y="225196"/>
                </a:lnTo>
                <a:close/>
              </a:path>
              <a:path w="292100" h="292100">
                <a:moveTo>
                  <a:pt x="96824" y="253809"/>
                </a:moveTo>
                <a:lnTo>
                  <a:pt x="36449" y="253809"/>
                </a:lnTo>
                <a:lnTo>
                  <a:pt x="92201" y="258432"/>
                </a:lnTo>
                <a:lnTo>
                  <a:pt x="96824" y="253809"/>
                </a:lnTo>
                <a:close/>
              </a:path>
              <a:path w="292100" h="292100">
                <a:moveTo>
                  <a:pt x="41021" y="192049"/>
                </a:moveTo>
                <a:lnTo>
                  <a:pt x="32004" y="201041"/>
                </a:lnTo>
                <a:lnTo>
                  <a:pt x="36068" y="253453"/>
                </a:lnTo>
                <a:lnTo>
                  <a:pt x="97180" y="253453"/>
                </a:lnTo>
                <a:lnTo>
                  <a:pt x="101854" y="248780"/>
                </a:lnTo>
                <a:lnTo>
                  <a:pt x="44323" y="244195"/>
                </a:lnTo>
                <a:lnTo>
                  <a:pt x="41129" y="193763"/>
                </a:lnTo>
                <a:lnTo>
                  <a:pt x="41021" y="192049"/>
                </a:lnTo>
                <a:close/>
              </a:path>
              <a:path w="292100" h="292100">
                <a:moveTo>
                  <a:pt x="73533" y="159435"/>
                </a:moveTo>
                <a:lnTo>
                  <a:pt x="65277" y="167741"/>
                </a:lnTo>
                <a:lnTo>
                  <a:pt x="102108" y="248539"/>
                </a:lnTo>
                <a:lnTo>
                  <a:pt x="110109" y="240449"/>
                </a:lnTo>
                <a:lnTo>
                  <a:pt x="99568" y="218135"/>
                </a:lnTo>
                <a:lnTo>
                  <a:pt x="108310" y="209397"/>
                </a:lnTo>
                <a:lnTo>
                  <a:pt x="95123" y="209397"/>
                </a:lnTo>
                <a:lnTo>
                  <a:pt x="77329" y="171691"/>
                </a:lnTo>
                <a:lnTo>
                  <a:pt x="77216" y="171450"/>
                </a:lnTo>
                <a:lnTo>
                  <a:pt x="99618" y="171450"/>
                </a:lnTo>
                <a:lnTo>
                  <a:pt x="73533" y="159435"/>
                </a:lnTo>
                <a:close/>
              </a:path>
              <a:path w="292100" h="292100">
                <a:moveTo>
                  <a:pt x="99618" y="171450"/>
                </a:moveTo>
                <a:lnTo>
                  <a:pt x="77216" y="171450"/>
                </a:lnTo>
                <a:lnTo>
                  <a:pt x="115062" y="189395"/>
                </a:lnTo>
                <a:lnTo>
                  <a:pt x="95123" y="209397"/>
                </a:lnTo>
                <a:lnTo>
                  <a:pt x="108310" y="209397"/>
                </a:lnTo>
                <a:lnTo>
                  <a:pt x="123951" y="193763"/>
                </a:lnTo>
                <a:lnTo>
                  <a:pt x="148067" y="193763"/>
                </a:lnTo>
                <a:lnTo>
                  <a:pt x="99618" y="171450"/>
                </a:lnTo>
                <a:close/>
              </a:path>
              <a:path w="292100" h="292100">
                <a:moveTo>
                  <a:pt x="148067" y="193763"/>
                </a:moveTo>
                <a:lnTo>
                  <a:pt x="123951" y="193763"/>
                </a:lnTo>
                <a:lnTo>
                  <a:pt x="145923" y="204635"/>
                </a:lnTo>
                <a:lnTo>
                  <a:pt x="154050" y="196519"/>
                </a:lnTo>
                <a:lnTo>
                  <a:pt x="148067" y="193763"/>
                </a:lnTo>
                <a:close/>
              </a:path>
              <a:path w="292100" h="292100">
                <a:moveTo>
                  <a:pt x="149022" y="166014"/>
                </a:moveTo>
                <a:lnTo>
                  <a:pt x="147198" y="167741"/>
                </a:lnTo>
                <a:lnTo>
                  <a:pt x="141097" y="173863"/>
                </a:lnTo>
                <a:lnTo>
                  <a:pt x="145414" y="178231"/>
                </a:lnTo>
                <a:lnTo>
                  <a:pt x="149987" y="180784"/>
                </a:lnTo>
                <a:lnTo>
                  <a:pt x="159512" y="182270"/>
                </a:lnTo>
                <a:lnTo>
                  <a:pt x="164211" y="181597"/>
                </a:lnTo>
                <a:lnTo>
                  <a:pt x="168783" y="179501"/>
                </a:lnTo>
                <a:lnTo>
                  <a:pt x="173482" y="177406"/>
                </a:lnTo>
                <a:lnTo>
                  <a:pt x="177926" y="174256"/>
                </a:lnTo>
                <a:lnTo>
                  <a:pt x="180492" y="171691"/>
                </a:lnTo>
                <a:lnTo>
                  <a:pt x="161544" y="171691"/>
                </a:lnTo>
                <a:lnTo>
                  <a:pt x="155194" y="170840"/>
                </a:lnTo>
                <a:lnTo>
                  <a:pt x="152146" y="169075"/>
                </a:lnTo>
                <a:lnTo>
                  <a:pt x="149022" y="166014"/>
                </a:lnTo>
                <a:close/>
              </a:path>
              <a:path w="292100" h="292100">
                <a:moveTo>
                  <a:pt x="190774" y="135610"/>
                </a:moveTo>
                <a:lnTo>
                  <a:pt x="170561" y="135610"/>
                </a:lnTo>
                <a:lnTo>
                  <a:pt x="175006" y="136309"/>
                </a:lnTo>
                <a:lnTo>
                  <a:pt x="177164" y="137502"/>
                </a:lnTo>
                <a:lnTo>
                  <a:pt x="179209" y="139547"/>
                </a:lnTo>
                <a:lnTo>
                  <a:pt x="181610" y="141897"/>
                </a:lnTo>
                <a:lnTo>
                  <a:pt x="182879" y="144437"/>
                </a:lnTo>
                <a:lnTo>
                  <a:pt x="183081" y="145872"/>
                </a:lnTo>
                <a:lnTo>
                  <a:pt x="183188" y="146634"/>
                </a:lnTo>
                <a:lnTo>
                  <a:pt x="183314" y="150964"/>
                </a:lnTo>
                <a:lnTo>
                  <a:pt x="183135" y="151942"/>
                </a:lnTo>
                <a:lnTo>
                  <a:pt x="183062" y="152336"/>
                </a:lnTo>
                <a:lnTo>
                  <a:pt x="183006" y="152641"/>
                </a:lnTo>
                <a:lnTo>
                  <a:pt x="181610" y="155435"/>
                </a:lnTo>
                <a:lnTo>
                  <a:pt x="161544" y="171691"/>
                </a:lnTo>
                <a:lnTo>
                  <a:pt x="180492" y="171691"/>
                </a:lnTo>
                <a:lnTo>
                  <a:pt x="193662" y="145872"/>
                </a:lnTo>
                <a:lnTo>
                  <a:pt x="193496" y="144437"/>
                </a:lnTo>
                <a:lnTo>
                  <a:pt x="192806" y="139547"/>
                </a:lnTo>
                <a:lnTo>
                  <a:pt x="192705" y="139255"/>
                </a:lnTo>
                <a:lnTo>
                  <a:pt x="190774" y="135610"/>
                </a:lnTo>
                <a:close/>
              </a:path>
              <a:path w="292100" h="292100">
                <a:moveTo>
                  <a:pt x="141605" y="99644"/>
                </a:moveTo>
                <a:lnTo>
                  <a:pt x="112013" y="123075"/>
                </a:lnTo>
                <a:lnTo>
                  <a:pt x="110821" y="125844"/>
                </a:lnTo>
                <a:lnTo>
                  <a:pt x="110226" y="127279"/>
                </a:lnTo>
                <a:lnTo>
                  <a:pt x="110136" y="127990"/>
                </a:lnTo>
                <a:lnTo>
                  <a:pt x="110032" y="128803"/>
                </a:lnTo>
                <a:lnTo>
                  <a:pt x="109923" y="129667"/>
                </a:lnTo>
                <a:lnTo>
                  <a:pt x="109811" y="131711"/>
                </a:lnTo>
                <a:lnTo>
                  <a:pt x="110362" y="135064"/>
                </a:lnTo>
                <a:lnTo>
                  <a:pt x="110845" y="137502"/>
                </a:lnTo>
                <a:lnTo>
                  <a:pt x="110941" y="137985"/>
                </a:lnTo>
                <a:lnTo>
                  <a:pt x="129921" y="152336"/>
                </a:lnTo>
                <a:lnTo>
                  <a:pt x="133731" y="151942"/>
                </a:lnTo>
                <a:lnTo>
                  <a:pt x="137922" y="150469"/>
                </a:lnTo>
                <a:lnTo>
                  <a:pt x="142127" y="149047"/>
                </a:lnTo>
                <a:lnTo>
                  <a:pt x="147066" y="146634"/>
                </a:lnTo>
                <a:lnTo>
                  <a:pt x="156714" y="141033"/>
                </a:lnTo>
                <a:lnTo>
                  <a:pt x="131699" y="141033"/>
                </a:lnTo>
                <a:lnTo>
                  <a:pt x="128051" y="140589"/>
                </a:lnTo>
                <a:lnTo>
                  <a:pt x="127732" y="140589"/>
                </a:lnTo>
                <a:lnTo>
                  <a:pt x="125730" y="139547"/>
                </a:lnTo>
                <a:lnTo>
                  <a:pt x="123951" y="137833"/>
                </a:lnTo>
                <a:lnTo>
                  <a:pt x="121268" y="135064"/>
                </a:lnTo>
                <a:lnTo>
                  <a:pt x="120463" y="132981"/>
                </a:lnTo>
                <a:lnTo>
                  <a:pt x="120014" y="131711"/>
                </a:lnTo>
                <a:lnTo>
                  <a:pt x="120306" y="129667"/>
                </a:lnTo>
                <a:lnTo>
                  <a:pt x="127126" y="117132"/>
                </a:lnTo>
                <a:lnTo>
                  <a:pt x="130683" y="113487"/>
                </a:lnTo>
                <a:lnTo>
                  <a:pt x="134620" y="111290"/>
                </a:lnTo>
                <a:lnTo>
                  <a:pt x="143001" y="109740"/>
                </a:lnTo>
                <a:lnTo>
                  <a:pt x="154629" y="109740"/>
                </a:lnTo>
                <a:lnTo>
                  <a:pt x="157861" y="106514"/>
                </a:lnTo>
                <a:lnTo>
                  <a:pt x="154177" y="102882"/>
                </a:lnTo>
                <a:lnTo>
                  <a:pt x="150241" y="100774"/>
                </a:lnTo>
                <a:lnTo>
                  <a:pt x="141605" y="99644"/>
                </a:lnTo>
                <a:close/>
              </a:path>
              <a:path w="292100" h="292100">
                <a:moveTo>
                  <a:pt x="172720" y="124104"/>
                </a:moveTo>
                <a:lnTo>
                  <a:pt x="168783" y="124396"/>
                </a:lnTo>
                <a:lnTo>
                  <a:pt x="164592" y="125844"/>
                </a:lnTo>
                <a:lnTo>
                  <a:pt x="160274" y="127279"/>
                </a:lnTo>
                <a:lnTo>
                  <a:pt x="155321" y="129667"/>
                </a:lnTo>
                <a:lnTo>
                  <a:pt x="145128" y="135610"/>
                </a:lnTo>
                <a:lnTo>
                  <a:pt x="144332" y="136055"/>
                </a:lnTo>
                <a:lnTo>
                  <a:pt x="140588" y="137985"/>
                </a:lnTo>
                <a:lnTo>
                  <a:pt x="137413" y="139255"/>
                </a:lnTo>
                <a:lnTo>
                  <a:pt x="134181" y="140589"/>
                </a:lnTo>
                <a:lnTo>
                  <a:pt x="133975" y="140589"/>
                </a:lnTo>
                <a:lnTo>
                  <a:pt x="131699" y="141033"/>
                </a:lnTo>
                <a:lnTo>
                  <a:pt x="156714" y="141033"/>
                </a:lnTo>
                <a:lnTo>
                  <a:pt x="157480" y="140589"/>
                </a:lnTo>
                <a:lnTo>
                  <a:pt x="161417" y="138557"/>
                </a:lnTo>
                <a:lnTo>
                  <a:pt x="167767" y="136055"/>
                </a:lnTo>
                <a:lnTo>
                  <a:pt x="170561" y="135610"/>
                </a:lnTo>
                <a:lnTo>
                  <a:pt x="190774" y="135610"/>
                </a:lnTo>
                <a:lnTo>
                  <a:pt x="190626" y="135331"/>
                </a:lnTo>
                <a:lnTo>
                  <a:pt x="183261" y="127990"/>
                </a:lnTo>
                <a:lnTo>
                  <a:pt x="179787" y="125844"/>
                </a:lnTo>
                <a:lnTo>
                  <a:pt x="179915" y="125844"/>
                </a:lnTo>
                <a:lnTo>
                  <a:pt x="172720" y="124104"/>
                </a:lnTo>
                <a:close/>
              </a:path>
              <a:path w="292100" h="292100">
                <a:moveTo>
                  <a:pt x="162941" y="70015"/>
                </a:moveTo>
                <a:lnTo>
                  <a:pt x="155194" y="77876"/>
                </a:lnTo>
                <a:lnTo>
                  <a:pt x="213868" y="136664"/>
                </a:lnTo>
                <a:lnTo>
                  <a:pt x="221742" y="128803"/>
                </a:lnTo>
                <a:lnTo>
                  <a:pt x="162941" y="70015"/>
                </a:lnTo>
                <a:close/>
              </a:path>
              <a:path w="292100" h="292100">
                <a:moveTo>
                  <a:pt x="154629" y="109740"/>
                </a:moveTo>
                <a:lnTo>
                  <a:pt x="143001" y="109740"/>
                </a:lnTo>
                <a:lnTo>
                  <a:pt x="146685" y="111036"/>
                </a:lnTo>
                <a:lnTo>
                  <a:pt x="149987" y="114376"/>
                </a:lnTo>
                <a:lnTo>
                  <a:pt x="154629" y="109740"/>
                </a:lnTo>
                <a:close/>
              </a:path>
              <a:path w="292100" h="292100">
                <a:moveTo>
                  <a:pt x="186308" y="46647"/>
                </a:moveTo>
                <a:lnTo>
                  <a:pt x="177800" y="55245"/>
                </a:lnTo>
                <a:lnTo>
                  <a:pt x="236600" y="114033"/>
                </a:lnTo>
                <a:lnTo>
                  <a:pt x="244056" y="106514"/>
                </a:lnTo>
                <a:lnTo>
                  <a:pt x="241784" y="104165"/>
                </a:lnTo>
                <a:lnTo>
                  <a:pt x="196440" y="58788"/>
                </a:lnTo>
                <a:lnTo>
                  <a:pt x="189229" y="56959"/>
                </a:lnTo>
                <a:lnTo>
                  <a:pt x="191897" y="54241"/>
                </a:lnTo>
                <a:lnTo>
                  <a:pt x="217109" y="54241"/>
                </a:lnTo>
                <a:lnTo>
                  <a:pt x="186308" y="46647"/>
                </a:lnTo>
                <a:close/>
              </a:path>
              <a:path w="292100" h="292100">
                <a:moveTo>
                  <a:pt x="217109" y="54241"/>
                </a:moveTo>
                <a:lnTo>
                  <a:pt x="191897" y="54241"/>
                </a:lnTo>
                <a:lnTo>
                  <a:pt x="194612" y="56959"/>
                </a:lnTo>
                <a:lnTo>
                  <a:pt x="196548" y="58788"/>
                </a:lnTo>
                <a:lnTo>
                  <a:pt x="243204" y="70446"/>
                </a:lnTo>
                <a:lnTo>
                  <a:pt x="248285" y="65290"/>
                </a:lnTo>
                <a:lnTo>
                  <a:pt x="247840" y="63550"/>
                </a:lnTo>
                <a:lnTo>
                  <a:pt x="238760" y="63550"/>
                </a:lnTo>
                <a:lnTo>
                  <a:pt x="237676" y="59313"/>
                </a:lnTo>
                <a:lnTo>
                  <a:pt x="217109" y="54241"/>
                </a:lnTo>
                <a:close/>
              </a:path>
              <a:path w="292100" h="292100">
                <a:moveTo>
                  <a:pt x="244629" y="11582"/>
                </a:moveTo>
                <a:lnTo>
                  <a:pt x="234569" y="11582"/>
                </a:lnTo>
                <a:lnTo>
                  <a:pt x="236452" y="18956"/>
                </a:lnTo>
                <a:lnTo>
                  <a:pt x="284099" y="66522"/>
                </a:lnTo>
                <a:lnTo>
                  <a:pt x="291846" y="58788"/>
                </a:lnTo>
                <a:lnTo>
                  <a:pt x="244629" y="11582"/>
                </a:lnTo>
                <a:close/>
              </a:path>
              <a:path w="292100" h="292100">
                <a:moveTo>
                  <a:pt x="237676" y="59313"/>
                </a:moveTo>
                <a:lnTo>
                  <a:pt x="238760" y="63550"/>
                </a:lnTo>
                <a:lnTo>
                  <a:pt x="241935" y="60363"/>
                </a:lnTo>
                <a:lnTo>
                  <a:pt x="237676" y="59313"/>
                </a:lnTo>
                <a:close/>
              </a:path>
              <a:path w="292100" h="292100">
                <a:moveTo>
                  <a:pt x="233045" y="0"/>
                </a:moveTo>
                <a:lnTo>
                  <a:pt x="224663" y="8394"/>
                </a:lnTo>
                <a:lnTo>
                  <a:pt x="237676" y="59313"/>
                </a:lnTo>
                <a:lnTo>
                  <a:pt x="241935" y="60363"/>
                </a:lnTo>
                <a:lnTo>
                  <a:pt x="238760" y="63550"/>
                </a:lnTo>
                <a:lnTo>
                  <a:pt x="247840" y="63550"/>
                </a:lnTo>
                <a:lnTo>
                  <a:pt x="236452" y="18956"/>
                </a:lnTo>
                <a:lnTo>
                  <a:pt x="231775" y="14287"/>
                </a:lnTo>
                <a:lnTo>
                  <a:pt x="234569" y="11582"/>
                </a:lnTo>
                <a:lnTo>
                  <a:pt x="244629" y="11582"/>
                </a:lnTo>
                <a:lnTo>
                  <a:pt x="233045" y="0"/>
                </a:lnTo>
                <a:close/>
              </a:path>
              <a:path w="292100" h="292100">
                <a:moveTo>
                  <a:pt x="191897" y="54241"/>
                </a:moveTo>
                <a:lnTo>
                  <a:pt x="189229" y="56959"/>
                </a:lnTo>
                <a:lnTo>
                  <a:pt x="196548" y="58788"/>
                </a:lnTo>
                <a:lnTo>
                  <a:pt x="194612" y="56959"/>
                </a:lnTo>
                <a:lnTo>
                  <a:pt x="191897" y="54241"/>
                </a:lnTo>
                <a:close/>
              </a:path>
              <a:path w="292100" h="292100">
                <a:moveTo>
                  <a:pt x="234569" y="11582"/>
                </a:moveTo>
                <a:lnTo>
                  <a:pt x="231775" y="14287"/>
                </a:lnTo>
                <a:lnTo>
                  <a:pt x="236452" y="18956"/>
                </a:lnTo>
                <a:lnTo>
                  <a:pt x="234569" y="11582"/>
                </a:lnTo>
                <a:close/>
              </a:path>
            </a:pathLst>
          </a:custGeom>
          <a:solidFill>
            <a:srgbClr val="000000"/>
          </a:solidFill>
        </p:spPr>
        <p:txBody>
          <a:bodyPr wrap="square" lIns="0" tIns="0" rIns="0" bIns="0" rtlCol="0"/>
          <a:lstStyle/>
          <a:p>
            <a:endParaRPr/>
          </a:p>
        </p:txBody>
      </p:sp>
      <p:sp>
        <p:nvSpPr>
          <p:cNvPr id="24" name="object 24"/>
          <p:cNvSpPr/>
          <p:nvPr/>
        </p:nvSpPr>
        <p:spPr>
          <a:xfrm>
            <a:off x="6832854" y="6066625"/>
            <a:ext cx="316230" cy="335915"/>
          </a:xfrm>
          <a:custGeom>
            <a:avLst/>
            <a:gdLst/>
            <a:ahLst/>
            <a:cxnLst/>
            <a:rect l="l" t="t" r="r" b="b"/>
            <a:pathLst>
              <a:path w="316229" h="335914">
                <a:moveTo>
                  <a:pt x="8381" y="246494"/>
                </a:moveTo>
                <a:lnTo>
                  <a:pt x="0" y="254800"/>
                </a:lnTo>
                <a:lnTo>
                  <a:pt x="36829" y="335597"/>
                </a:lnTo>
                <a:lnTo>
                  <a:pt x="44830" y="327507"/>
                </a:lnTo>
                <a:lnTo>
                  <a:pt x="34290" y="305193"/>
                </a:lnTo>
                <a:lnTo>
                  <a:pt x="43032" y="296456"/>
                </a:lnTo>
                <a:lnTo>
                  <a:pt x="29845" y="296456"/>
                </a:lnTo>
                <a:lnTo>
                  <a:pt x="11938" y="258508"/>
                </a:lnTo>
                <a:lnTo>
                  <a:pt x="34426" y="258508"/>
                </a:lnTo>
                <a:lnTo>
                  <a:pt x="8381" y="246494"/>
                </a:lnTo>
                <a:close/>
              </a:path>
              <a:path w="316229" h="335914">
                <a:moveTo>
                  <a:pt x="34426" y="258508"/>
                </a:moveTo>
                <a:lnTo>
                  <a:pt x="11938" y="258508"/>
                </a:lnTo>
                <a:lnTo>
                  <a:pt x="49784" y="276453"/>
                </a:lnTo>
                <a:lnTo>
                  <a:pt x="29845" y="296456"/>
                </a:lnTo>
                <a:lnTo>
                  <a:pt x="43032" y="296456"/>
                </a:lnTo>
                <a:lnTo>
                  <a:pt x="58674" y="280822"/>
                </a:lnTo>
                <a:lnTo>
                  <a:pt x="82798" y="280822"/>
                </a:lnTo>
                <a:lnTo>
                  <a:pt x="34426" y="258508"/>
                </a:lnTo>
                <a:close/>
              </a:path>
              <a:path w="316229" h="335914">
                <a:moveTo>
                  <a:pt x="82798" y="280822"/>
                </a:moveTo>
                <a:lnTo>
                  <a:pt x="58674" y="280822"/>
                </a:lnTo>
                <a:lnTo>
                  <a:pt x="80645" y="291706"/>
                </a:lnTo>
                <a:lnTo>
                  <a:pt x="88773" y="283578"/>
                </a:lnTo>
                <a:lnTo>
                  <a:pt x="82798" y="280822"/>
                </a:lnTo>
                <a:close/>
              </a:path>
              <a:path w="316229" h="335914">
                <a:moveTo>
                  <a:pt x="79121" y="184543"/>
                </a:moveTo>
                <a:lnTo>
                  <a:pt x="60451" y="194436"/>
                </a:lnTo>
                <a:lnTo>
                  <a:pt x="38226" y="216661"/>
                </a:lnTo>
                <a:lnTo>
                  <a:pt x="96900" y="275450"/>
                </a:lnTo>
                <a:lnTo>
                  <a:pt x="104775" y="267588"/>
                </a:lnTo>
                <a:lnTo>
                  <a:pt x="79882" y="242696"/>
                </a:lnTo>
                <a:lnTo>
                  <a:pt x="86454" y="236143"/>
                </a:lnTo>
                <a:lnTo>
                  <a:pt x="73405" y="236143"/>
                </a:lnTo>
                <a:lnTo>
                  <a:pt x="52654" y="215430"/>
                </a:lnTo>
                <a:lnTo>
                  <a:pt x="52501" y="215430"/>
                </a:lnTo>
                <a:lnTo>
                  <a:pt x="69850" y="198081"/>
                </a:lnTo>
                <a:lnTo>
                  <a:pt x="73660" y="196176"/>
                </a:lnTo>
                <a:lnTo>
                  <a:pt x="98587" y="196176"/>
                </a:lnTo>
                <a:lnTo>
                  <a:pt x="98171" y="195364"/>
                </a:lnTo>
                <a:lnTo>
                  <a:pt x="94488" y="191642"/>
                </a:lnTo>
                <a:lnTo>
                  <a:pt x="90804" y="187972"/>
                </a:lnTo>
                <a:lnTo>
                  <a:pt x="86995" y="185813"/>
                </a:lnTo>
                <a:lnTo>
                  <a:pt x="79121" y="184543"/>
                </a:lnTo>
                <a:close/>
              </a:path>
              <a:path w="316229" h="335914">
                <a:moveTo>
                  <a:pt x="128203" y="224408"/>
                </a:moveTo>
                <a:lnTo>
                  <a:pt x="102616" y="224408"/>
                </a:lnTo>
                <a:lnTo>
                  <a:pt x="105028" y="224624"/>
                </a:lnTo>
                <a:lnTo>
                  <a:pt x="107569" y="225539"/>
                </a:lnTo>
                <a:lnTo>
                  <a:pt x="109981" y="226440"/>
                </a:lnTo>
                <a:lnTo>
                  <a:pt x="112818" y="227825"/>
                </a:lnTo>
                <a:lnTo>
                  <a:pt x="132588" y="239775"/>
                </a:lnTo>
                <a:lnTo>
                  <a:pt x="140716" y="231736"/>
                </a:lnTo>
                <a:lnTo>
                  <a:pt x="128203" y="224408"/>
                </a:lnTo>
                <a:close/>
              </a:path>
              <a:path w="316229" h="335914">
                <a:moveTo>
                  <a:pt x="98587" y="196176"/>
                </a:moveTo>
                <a:lnTo>
                  <a:pt x="81604" y="196176"/>
                </a:lnTo>
                <a:lnTo>
                  <a:pt x="84709" y="197573"/>
                </a:lnTo>
                <a:lnTo>
                  <a:pt x="88011" y="200863"/>
                </a:lnTo>
                <a:lnTo>
                  <a:pt x="90170" y="203047"/>
                </a:lnTo>
                <a:lnTo>
                  <a:pt x="91440" y="205422"/>
                </a:lnTo>
                <a:lnTo>
                  <a:pt x="92455" y="210578"/>
                </a:lnTo>
                <a:lnTo>
                  <a:pt x="92328" y="213144"/>
                </a:lnTo>
                <a:lnTo>
                  <a:pt x="91295" y="215760"/>
                </a:lnTo>
                <a:lnTo>
                  <a:pt x="90424" y="218274"/>
                </a:lnTo>
                <a:lnTo>
                  <a:pt x="88900" y="220624"/>
                </a:lnTo>
                <a:lnTo>
                  <a:pt x="73405" y="236143"/>
                </a:lnTo>
                <a:lnTo>
                  <a:pt x="86454" y="236143"/>
                </a:lnTo>
                <a:lnTo>
                  <a:pt x="93725" y="228892"/>
                </a:lnTo>
                <a:lnTo>
                  <a:pt x="96012" y="226656"/>
                </a:lnTo>
                <a:lnTo>
                  <a:pt x="98171" y="225310"/>
                </a:lnTo>
                <a:lnTo>
                  <a:pt x="102616" y="224408"/>
                </a:lnTo>
                <a:lnTo>
                  <a:pt x="128203" y="224408"/>
                </a:lnTo>
                <a:lnTo>
                  <a:pt x="118618" y="218795"/>
                </a:lnTo>
                <a:lnTo>
                  <a:pt x="97012" y="218795"/>
                </a:lnTo>
                <a:lnTo>
                  <a:pt x="100075" y="213817"/>
                </a:lnTo>
                <a:lnTo>
                  <a:pt x="101346" y="208991"/>
                </a:lnTo>
                <a:lnTo>
                  <a:pt x="100329" y="199580"/>
                </a:lnTo>
                <a:lnTo>
                  <a:pt x="98587" y="196176"/>
                </a:lnTo>
                <a:close/>
              </a:path>
              <a:path w="316229" h="335914">
                <a:moveTo>
                  <a:pt x="116077" y="138734"/>
                </a:moveTo>
                <a:lnTo>
                  <a:pt x="107823" y="147027"/>
                </a:lnTo>
                <a:lnTo>
                  <a:pt x="144525" y="227825"/>
                </a:lnTo>
                <a:lnTo>
                  <a:pt x="152653" y="219748"/>
                </a:lnTo>
                <a:lnTo>
                  <a:pt x="142052" y="197573"/>
                </a:lnTo>
                <a:lnTo>
                  <a:pt x="141986" y="197434"/>
                </a:lnTo>
                <a:lnTo>
                  <a:pt x="150728" y="188696"/>
                </a:lnTo>
                <a:lnTo>
                  <a:pt x="137541" y="188696"/>
                </a:lnTo>
                <a:lnTo>
                  <a:pt x="119761" y="150748"/>
                </a:lnTo>
                <a:lnTo>
                  <a:pt x="142163" y="150748"/>
                </a:lnTo>
                <a:lnTo>
                  <a:pt x="116077" y="138734"/>
                </a:lnTo>
                <a:close/>
              </a:path>
              <a:path w="316229" h="335914">
                <a:moveTo>
                  <a:pt x="107188" y="215125"/>
                </a:moveTo>
                <a:lnTo>
                  <a:pt x="102107" y="215760"/>
                </a:lnTo>
                <a:lnTo>
                  <a:pt x="99568" y="216877"/>
                </a:lnTo>
                <a:lnTo>
                  <a:pt x="96993" y="218795"/>
                </a:lnTo>
                <a:lnTo>
                  <a:pt x="118618" y="218795"/>
                </a:lnTo>
                <a:lnTo>
                  <a:pt x="115443" y="217296"/>
                </a:lnTo>
                <a:lnTo>
                  <a:pt x="109854" y="215430"/>
                </a:lnTo>
                <a:lnTo>
                  <a:pt x="107188" y="215125"/>
                </a:lnTo>
                <a:close/>
              </a:path>
              <a:path w="316229" h="335914">
                <a:moveTo>
                  <a:pt x="142163" y="150748"/>
                </a:moveTo>
                <a:lnTo>
                  <a:pt x="119761" y="150748"/>
                </a:lnTo>
                <a:lnTo>
                  <a:pt x="157606" y="168694"/>
                </a:lnTo>
                <a:lnTo>
                  <a:pt x="137541" y="188696"/>
                </a:lnTo>
                <a:lnTo>
                  <a:pt x="150728" y="188696"/>
                </a:lnTo>
                <a:lnTo>
                  <a:pt x="166370" y="173062"/>
                </a:lnTo>
                <a:lnTo>
                  <a:pt x="190612" y="173062"/>
                </a:lnTo>
                <a:lnTo>
                  <a:pt x="142163" y="150748"/>
                </a:lnTo>
                <a:close/>
              </a:path>
              <a:path w="316229" h="335914">
                <a:moveTo>
                  <a:pt x="190612" y="173062"/>
                </a:moveTo>
                <a:lnTo>
                  <a:pt x="166370" y="173062"/>
                </a:lnTo>
                <a:lnTo>
                  <a:pt x="188468" y="183934"/>
                </a:lnTo>
                <a:lnTo>
                  <a:pt x="196596" y="175818"/>
                </a:lnTo>
                <a:lnTo>
                  <a:pt x="190612" y="173062"/>
                </a:lnTo>
                <a:close/>
              </a:path>
              <a:path w="316229" h="335914">
                <a:moveTo>
                  <a:pt x="153797" y="101041"/>
                </a:moveTo>
                <a:lnTo>
                  <a:pt x="145923" y="108902"/>
                </a:lnTo>
                <a:lnTo>
                  <a:pt x="204724" y="167690"/>
                </a:lnTo>
                <a:lnTo>
                  <a:pt x="219343" y="153060"/>
                </a:lnTo>
                <a:lnTo>
                  <a:pt x="205867" y="153060"/>
                </a:lnTo>
                <a:lnTo>
                  <a:pt x="153797" y="101041"/>
                </a:lnTo>
                <a:close/>
              </a:path>
              <a:path w="316229" h="335914">
                <a:moveTo>
                  <a:pt x="233299" y="125590"/>
                </a:moveTo>
                <a:lnTo>
                  <a:pt x="205867" y="153060"/>
                </a:lnTo>
                <a:lnTo>
                  <a:pt x="219343" y="153060"/>
                </a:lnTo>
                <a:lnTo>
                  <a:pt x="240029" y="132359"/>
                </a:lnTo>
                <a:lnTo>
                  <a:pt x="233299" y="125590"/>
                </a:lnTo>
                <a:close/>
              </a:path>
              <a:path w="316229" h="335914">
                <a:moveTo>
                  <a:pt x="197993" y="56857"/>
                </a:moveTo>
                <a:lnTo>
                  <a:pt x="190119" y="64719"/>
                </a:lnTo>
                <a:lnTo>
                  <a:pt x="248920" y="123507"/>
                </a:lnTo>
                <a:lnTo>
                  <a:pt x="256794" y="115646"/>
                </a:lnTo>
                <a:lnTo>
                  <a:pt x="197993" y="56857"/>
                </a:lnTo>
                <a:close/>
              </a:path>
              <a:path w="316229" h="335914">
                <a:moveTo>
                  <a:pt x="221742" y="33146"/>
                </a:moveTo>
                <a:lnTo>
                  <a:pt x="213868" y="41008"/>
                </a:lnTo>
                <a:lnTo>
                  <a:pt x="272669" y="99796"/>
                </a:lnTo>
                <a:lnTo>
                  <a:pt x="280416" y="91935"/>
                </a:lnTo>
                <a:lnTo>
                  <a:pt x="250317" y="61760"/>
                </a:lnTo>
                <a:lnTo>
                  <a:pt x="310692" y="61760"/>
                </a:lnTo>
                <a:lnTo>
                  <a:pt x="311048" y="61404"/>
                </a:lnTo>
                <a:lnTo>
                  <a:pt x="249936" y="61404"/>
                </a:lnTo>
                <a:lnTo>
                  <a:pt x="221742" y="33146"/>
                </a:lnTo>
                <a:close/>
              </a:path>
              <a:path w="316229" h="335914">
                <a:moveTo>
                  <a:pt x="310692" y="61760"/>
                </a:moveTo>
                <a:lnTo>
                  <a:pt x="250317" y="61760"/>
                </a:lnTo>
                <a:lnTo>
                  <a:pt x="306070" y="66382"/>
                </a:lnTo>
                <a:lnTo>
                  <a:pt x="310692" y="61760"/>
                </a:lnTo>
                <a:close/>
              </a:path>
              <a:path w="316229" h="335914">
                <a:moveTo>
                  <a:pt x="254889" y="0"/>
                </a:moveTo>
                <a:lnTo>
                  <a:pt x="245872" y="9004"/>
                </a:lnTo>
                <a:lnTo>
                  <a:pt x="249936" y="61404"/>
                </a:lnTo>
                <a:lnTo>
                  <a:pt x="311048" y="61404"/>
                </a:lnTo>
                <a:lnTo>
                  <a:pt x="315595" y="56857"/>
                </a:lnTo>
                <a:lnTo>
                  <a:pt x="315722" y="56730"/>
                </a:lnTo>
                <a:lnTo>
                  <a:pt x="258191" y="52146"/>
                </a:lnTo>
                <a:lnTo>
                  <a:pt x="254889" y="0"/>
                </a:lnTo>
                <a:close/>
              </a:path>
            </a:pathLst>
          </a:custGeom>
          <a:solidFill>
            <a:srgbClr val="000000"/>
          </a:solidFill>
        </p:spPr>
        <p:txBody>
          <a:bodyPr wrap="square" lIns="0" tIns="0" rIns="0" bIns="0" rtlCol="0"/>
          <a:lstStyle/>
          <a:p>
            <a:endParaRPr/>
          </a:p>
        </p:txBody>
      </p:sp>
      <p:sp>
        <p:nvSpPr>
          <p:cNvPr id="25" name="object 25"/>
          <p:cNvSpPr txBox="1"/>
          <p:nvPr/>
        </p:nvSpPr>
        <p:spPr>
          <a:xfrm>
            <a:off x="1952370" y="2815844"/>
            <a:ext cx="6204585"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Arial"/>
                <a:cs typeface="Arial"/>
              </a:rPr>
              <a:t>FLORESAN</a:t>
            </a:r>
            <a:r>
              <a:rPr sz="1800" b="1" spc="-5" dirty="0">
                <a:latin typeface="Arial"/>
                <a:cs typeface="Arial"/>
              </a:rPr>
              <a:t> </a:t>
            </a:r>
            <a:r>
              <a:rPr sz="1800" b="1" dirty="0">
                <a:latin typeface="Arial"/>
                <a:cs typeface="Arial"/>
              </a:rPr>
              <a:t>VE</a:t>
            </a:r>
            <a:r>
              <a:rPr sz="1800" b="1" spc="-25" dirty="0">
                <a:latin typeface="Arial"/>
                <a:cs typeface="Arial"/>
              </a:rPr>
              <a:t> LAMBA</a:t>
            </a:r>
            <a:r>
              <a:rPr sz="1800" b="1" spc="-100" dirty="0">
                <a:latin typeface="Arial"/>
                <a:cs typeface="Arial"/>
              </a:rPr>
              <a:t> </a:t>
            </a:r>
            <a:r>
              <a:rPr sz="1800" b="1" spc="-40" dirty="0">
                <a:latin typeface="Arial"/>
                <a:cs typeface="Arial"/>
              </a:rPr>
              <a:t>AYLARA</a:t>
            </a:r>
            <a:r>
              <a:rPr sz="1800" b="1" spc="-45" dirty="0">
                <a:latin typeface="Arial"/>
                <a:cs typeface="Arial"/>
              </a:rPr>
              <a:t> </a:t>
            </a:r>
            <a:r>
              <a:rPr sz="1800" b="1" dirty="0">
                <a:latin typeface="Arial"/>
                <a:cs typeface="Arial"/>
              </a:rPr>
              <a:t>GÖRE</a:t>
            </a:r>
            <a:r>
              <a:rPr sz="1800" b="1" spc="-35" dirty="0">
                <a:latin typeface="Arial"/>
                <a:cs typeface="Arial"/>
              </a:rPr>
              <a:t> </a:t>
            </a:r>
            <a:r>
              <a:rPr sz="1800" b="1" spc="-10" dirty="0">
                <a:latin typeface="Arial"/>
                <a:cs typeface="Arial"/>
              </a:rPr>
              <a:t>KARŞILAŞTIRMA</a:t>
            </a:r>
            <a:endParaRPr sz="1800">
              <a:latin typeface="Arial"/>
              <a:cs typeface="Arial"/>
            </a:endParaRPr>
          </a:p>
        </p:txBody>
      </p:sp>
      <p:sp>
        <p:nvSpPr>
          <p:cNvPr id="26" name="object 26"/>
          <p:cNvSpPr/>
          <p:nvPr/>
        </p:nvSpPr>
        <p:spPr>
          <a:xfrm>
            <a:off x="7587106" y="4721576"/>
            <a:ext cx="69850" cy="69850"/>
          </a:xfrm>
          <a:custGeom>
            <a:avLst/>
            <a:gdLst/>
            <a:ahLst/>
            <a:cxnLst/>
            <a:rect l="l" t="t" r="r" b="b"/>
            <a:pathLst>
              <a:path w="69850" h="69850">
                <a:moveTo>
                  <a:pt x="69752" y="0"/>
                </a:moveTo>
                <a:lnTo>
                  <a:pt x="0" y="0"/>
                </a:lnTo>
                <a:lnTo>
                  <a:pt x="0" y="69752"/>
                </a:lnTo>
                <a:lnTo>
                  <a:pt x="69752" y="69752"/>
                </a:lnTo>
                <a:lnTo>
                  <a:pt x="69752" y="0"/>
                </a:lnTo>
                <a:close/>
              </a:path>
            </a:pathLst>
          </a:custGeom>
          <a:solidFill>
            <a:srgbClr val="8599AA"/>
          </a:solidFill>
        </p:spPr>
        <p:txBody>
          <a:bodyPr wrap="square" lIns="0" tIns="0" rIns="0" bIns="0" rtlCol="0"/>
          <a:lstStyle/>
          <a:p>
            <a:endParaRPr/>
          </a:p>
        </p:txBody>
      </p:sp>
      <p:sp>
        <p:nvSpPr>
          <p:cNvPr id="27" name="object 27"/>
          <p:cNvSpPr txBox="1"/>
          <p:nvPr/>
        </p:nvSpPr>
        <p:spPr>
          <a:xfrm>
            <a:off x="7675626" y="4575200"/>
            <a:ext cx="1776730" cy="448905"/>
          </a:xfrm>
          <a:prstGeom prst="rect">
            <a:avLst/>
          </a:prstGeom>
        </p:spPr>
        <p:txBody>
          <a:bodyPr vert="horz" wrap="square" lIns="0" tIns="12700" rIns="0" bIns="0" rtlCol="0">
            <a:spAutoFit/>
          </a:bodyPr>
          <a:lstStyle/>
          <a:p>
            <a:pPr marL="12700" marR="5080">
              <a:lnSpc>
                <a:spcPct val="150600"/>
              </a:lnSpc>
              <a:spcBef>
                <a:spcPts val="100"/>
              </a:spcBef>
            </a:pPr>
            <a:r>
              <a:rPr sz="1000" dirty="0">
                <a:latin typeface="Trebuchet MS"/>
                <a:cs typeface="Trebuchet MS"/>
              </a:rPr>
              <a:t>2024</a:t>
            </a:r>
            <a:r>
              <a:rPr sz="1000" spc="-30" dirty="0">
                <a:latin typeface="Trebuchet MS"/>
                <a:cs typeface="Trebuchet MS"/>
              </a:rPr>
              <a:t> </a:t>
            </a:r>
            <a:r>
              <a:rPr sz="1000" dirty="0">
                <a:latin typeface="Trebuchet MS"/>
                <a:cs typeface="Trebuchet MS"/>
              </a:rPr>
              <a:t>FLORESAN</a:t>
            </a:r>
            <a:r>
              <a:rPr sz="1000" spc="-25" dirty="0">
                <a:latin typeface="Trebuchet MS"/>
                <a:cs typeface="Trebuchet MS"/>
              </a:rPr>
              <a:t> </a:t>
            </a:r>
            <a:r>
              <a:rPr sz="1000" dirty="0">
                <a:latin typeface="Trebuchet MS"/>
                <a:cs typeface="Trebuchet MS"/>
              </a:rPr>
              <a:t>VE</a:t>
            </a:r>
            <a:r>
              <a:rPr sz="1000" spc="-20" dirty="0">
                <a:latin typeface="Trebuchet MS"/>
                <a:cs typeface="Trebuchet MS"/>
              </a:rPr>
              <a:t> </a:t>
            </a:r>
            <a:r>
              <a:rPr sz="1000" spc="-10" dirty="0">
                <a:latin typeface="Trebuchet MS"/>
                <a:cs typeface="Trebuchet MS"/>
              </a:rPr>
              <a:t>LAMBA/PAX </a:t>
            </a:r>
            <a:r>
              <a:rPr lang="tr-TR" sz="1000" spc="-10" dirty="0">
                <a:latin typeface="Trebuchet MS"/>
                <a:cs typeface="Trebuchet MS"/>
              </a:rPr>
              <a:t>2025 </a:t>
            </a:r>
            <a:r>
              <a:rPr sz="1000" spc="10" dirty="0">
                <a:latin typeface="Trebuchet MS"/>
                <a:cs typeface="Trebuchet MS"/>
              </a:rPr>
              <a:t>FLORESAN</a:t>
            </a:r>
            <a:r>
              <a:rPr sz="1000" spc="-45" dirty="0">
                <a:latin typeface="Trebuchet MS"/>
                <a:cs typeface="Trebuchet MS"/>
              </a:rPr>
              <a:t> </a:t>
            </a:r>
            <a:r>
              <a:rPr sz="1000" dirty="0">
                <a:latin typeface="Trebuchet MS"/>
                <a:cs typeface="Trebuchet MS"/>
              </a:rPr>
              <a:t>VE</a:t>
            </a:r>
            <a:r>
              <a:rPr sz="1000" spc="-30" dirty="0">
                <a:latin typeface="Trebuchet MS"/>
                <a:cs typeface="Trebuchet MS"/>
              </a:rPr>
              <a:t> </a:t>
            </a:r>
            <a:r>
              <a:rPr sz="1000" spc="-10" dirty="0">
                <a:latin typeface="Trebuchet MS"/>
                <a:cs typeface="Trebuchet MS"/>
              </a:rPr>
              <a:t>LAMBA/PAX</a:t>
            </a:r>
            <a:endParaRPr sz="1000" dirty="0">
              <a:latin typeface="Trebuchet MS"/>
              <a:cs typeface="Trebuchet MS"/>
            </a:endParaRPr>
          </a:p>
        </p:txBody>
      </p:sp>
      <p:sp>
        <p:nvSpPr>
          <p:cNvPr id="28" name="object 28"/>
          <p:cNvSpPr/>
          <p:nvPr/>
        </p:nvSpPr>
        <p:spPr>
          <a:xfrm>
            <a:off x="7587106" y="4951192"/>
            <a:ext cx="69850" cy="69850"/>
          </a:xfrm>
          <a:custGeom>
            <a:avLst/>
            <a:gdLst/>
            <a:ahLst/>
            <a:cxnLst/>
            <a:rect l="l" t="t" r="r" b="b"/>
            <a:pathLst>
              <a:path w="69850" h="69850">
                <a:moveTo>
                  <a:pt x="69752" y="0"/>
                </a:moveTo>
                <a:lnTo>
                  <a:pt x="0" y="0"/>
                </a:lnTo>
                <a:lnTo>
                  <a:pt x="0" y="69752"/>
                </a:lnTo>
                <a:lnTo>
                  <a:pt x="69752" y="69752"/>
                </a:lnTo>
                <a:lnTo>
                  <a:pt x="69752" y="0"/>
                </a:lnTo>
                <a:close/>
              </a:path>
            </a:pathLst>
          </a:custGeom>
          <a:solidFill>
            <a:srgbClr val="115371"/>
          </a:solidFill>
        </p:spPr>
        <p:txBody>
          <a:bodyPr wrap="square" lIns="0" tIns="0" rIns="0" bIns="0" rtlCol="0"/>
          <a:lstStyle/>
          <a:p>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 y="0"/>
            <a:ext cx="10080627" cy="1654937"/>
          </a:xfrm>
          <a:prstGeom prst="rect">
            <a:avLst/>
          </a:prstGeom>
        </p:spPr>
      </p:pic>
      <p:sp>
        <p:nvSpPr>
          <p:cNvPr id="3" name="object 3"/>
          <p:cNvSpPr txBox="1">
            <a:spLocks noGrp="1"/>
          </p:cNvSpPr>
          <p:nvPr>
            <p:ph type="title"/>
          </p:nvPr>
        </p:nvSpPr>
        <p:spPr>
          <a:prstGeom prst="rect">
            <a:avLst/>
          </a:prstGeom>
        </p:spPr>
        <p:txBody>
          <a:bodyPr vert="horz" wrap="square" lIns="0" tIns="204292" rIns="0" bIns="0" rtlCol="0">
            <a:spAutoFit/>
          </a:bodyPr>
          <a:lstStyle/>
          <a:p>
            <a:pPr marL="1145540">
              <a:lnSpc>
                <a:spcPct val="100000"/>
              </a:lnSpc>
              <a:spcBef>
                <a:spcPts val="95"/>
              </a:spcBef>
            </a:pPr>
            <a:r>
              <a:rPr spc="-50" dirty="0">
                <a:solidFill>
                  <a:srgbClr val="FFFFFF"/>
                </a:solidFill>
                <a:latin typeface="Arial"/>
                <a:cs typeface="Arial"/>
              </a:rPr>
              <a:t>KONTAMİNE</a:t>
            </a:r>
            <a:r>
              <a:rPr spc="-170" dirty="0">
                <a:solidFill>
                  <a:srgbClr val="FFFFFF"/>
                </a:solidFill>
                <a:latin typeface="Arial"/>
                <a:cs typeface="Arial"/>
              </a:rPr>
              <a:t> </a:t>
            </a:r>
            <a:r>
              <a:rPr spc="-10" dirty="0">
                <a:solidFill>
                  <a:srgbClr val="FFFFFF"/>
                </a:solidFill>
                <a:latin typeface="Arial"/>
                <a:cs typeface="Arial"/>
              </a:rPr>
              <a:t>AMBALAJLAR</a:t>
            </a:r>
          </a:p>
        </p:txBody>
      </p:sp>
      <p:grpSp>
        <p:nvGrpSpPr>
          <p:cNvPr id="4" name="object 4"/>
          <p:cNvGrpSpPr/>
          <p:nvPr/>
        </p:nvGrpSpPr>
        <p:grpSpPr>
          <a:xfrm>
            <a:off x="1000099" y="2735961"/>
            <a:ext cx="6361176" cy="3263265"/>
            <a:chOff x="1000099" y="2735961"/>
            <a:chExt cx="6361176" cy="3263265"/>
          </a:xfrm>
        </p:grpSpPr>
        <p:sp>
          <p:nvSpPr>
            <p:cNvPr id="5" name="object 5"/>
            <p:cNvSpPr/>
            <p:nvPr/>
          </p:nvSpPr>
          <p:spPr>
            <a:xfrm>
              <a:off x="1039850" y="2735961"/>
              <a:ext cx="6321425" cy="2820670"/>
            </a:xfrm>
            <a:custGeom>
              <a:avLst/>
              <a:gdLst/>
              <a:ahLst/>
              <a:cxnLst/>
              <a:rect l="l" t="t" r="r" b="b"/>
              <a:pathLst>
                <a:path w="6321425" h="2820670">
                  <a:moveTo>
                    <a:pt x="6208293" y="2820542"/>
                  </a:moveTo>
                  <a:lnTo>
                    <a:pt x="6320815" y="2820542"/>
                  </a:lnTo>
                </a:path>
                <a:path w="6321425" h="2820670">
                  <a:moveTo>
                    <a:pt x="0" y="2820542"/>
                  </a:moveTo>
                  <a:lnTo>
                    <a:pt x="3273069" y="2820542"/>
                  </a:lnTo>
                </a:path>
                <a:path w="6321425" h="2820670">
                  <a:moveTo>
                    <a:pt x="3423945" y="2820542"/>
                  </a:moveTo>
                  <a:lnTo>
                    <a:pt x="6057417" y="2820542"/>
                  </a:lnTo>
                </a:path>
                <a:path w="6321425" h="2820670">
                  <a:moveTo>
                    <a:pt x="0" y="2418207"/>
                  </a:moveTo>
                  <a:lnTo>
                    <a:pt x="3273069" y="2418207"/>
                  </a:lnTo>
                </a:path>
                <a:path w="6321425" h="2820670">
                  <a:moveTo>
                    <a:pt x="3423945" y="2418207"/>
                  </a:moveTo>
                  <a:lnTo>
                    <a:pt x="6057417" y="2418207"/>
                  </a:lnTo>
                </a:path>
                <a:path w="6321425" h="2820670">
                  <a:moveTo>
                    <a:pt x="6208293" y="2418207"/>
                  </a:moveTo>
                  <a:lnTo>
                    <a:pt x="6320815" y="2418207"/>
                  </a:lnTo>
                </a:path>
                <a:path w="6321425" h="2820670">
                  <a:moveTo>
                    <a:pt x="0" y="2014346"/>
                  </a:moveTo>
                  <a:lnTo>
                    <a:pt x="6057417" y="2014346"/>
                  </a:lnTo>
                </a:path>
                <a:path w="6321425" h="2820670">
                  <a:moveTo>
                    <a:pt x="6208293" y="2014346"/>
                  </a:moveTo>
                  <a:lnTo>
                    <a:pt x="6320815" y="2014346"/>
                  </a:lnTo>
                </a:path>
                <a:path w="6321425" h="2820670">
                  <a:moveTo>
                    <a:pt x="6208293" y="1612010"/>
                  </a:moveTo>
                  <a:lnTo>
                    <a:pt x="6320815" y="1612010"/>
                  </a:lnTo>
                </a:path>
                <a:path w="6321425" h="2820670">
                  <a:moveTo>
                    <a:pt x="0" y="1612010"/>
                  </a:moveTo>
                  <a:lnTo>
                    <a:pt x="6057417" y="1612010"/>
                  </a:lnTo>
                </a:path>
                <a:path w="6321425" h="2820670">
                  <a:moveTo>
                    <a:pt x="0" y="1208151"/>
                  </a:moveTo>
                  <a:lnTo>
                    <a:pt x="6057417" y="1208151"/>
                  </a:lnTo>
                </a:path>
                <a:path w="6321425" h="2820670">
                  <a:moveTo>
                    <a:pt x="6208293" y="1208151"/>
                  </a:moveTo>
                  <a:lnTo>
                    <a:pt x="6320815" y="1208151"/>
                  </a:lnTo>
                </a:path>
                <a:path w="6321425" h="2820670">
                  <a:moveTo>
                    <a:pt x="0" y="805814"/>
                  </a:moveTo>
                  <a:lnTo>
                    <a:pt x="6057417" y="805814"/>
                  </a:lnTo>
                </a:path>
                <a:path w="6321425" h="2820670">
                  <a:moveTo>
                    <a:pt x="6208293" y="805814"/>
                  </a:moveTo>
                  <a:lnTo>
                    <a:pt x="6320815" y="805814"/>
                  </a:lnTo>
                </a:path>
                <a:path w="6321425" h="2820670">
                  <a:moveTo>
                    <a:pt x="0" y="403478"/>
                  </a:moveTo>
                  <a:lnTo>
                    <a:pt x="6057417" y="403478"/>
                  </a:lnTo>
                </a:path>
                <a:path w="6321425" h="2820670">
                  <a:moveTo>
                    <a:pt x="6208293" y="403478"/>
                  </a:moveTo>
                  <a:lnTo>
                    <a:pt x="6320815" y="403478"/>
                  </a:lnTo>
                </a:path>
                <a:path w="6321425" h="2820670">
                  <a:moveTo>
                    <a:pt x="0" y="0"/>
                  </a:moveTo>
                  <a:lnTo>
                    <a:pt x="6320815" y="0"/>
                  </a:lnTo>
                </a:path>
              </a:pathLst>
            </a:custGeom>
            <a:ln w="12700">
              <a:solidFill>
                <a:srgbClr val="888888"/>
              </a:solidFill>
            </a:ln>
          </p:spPr>
          <p:txBody>
            <a:bodyPr wrap="square" lIns="0" tIns="0" rIns="0" bIns="0" rtlCol="0"/>
            <a:lstStyle/>
            <a:p>
              <a:endParaRPr/>
            </a:p>
          </p:txBody>
        </p:sp>
        <p:sp>
          <p:nvSpPr>
            <p:cNvPr id="6" name="object 6"/>
            <p:cNvSpPr/>
            <p:nvPr/>
          </p:nvSpPr>
          <p:spPr>
            <a:xfrm>
              <a:off x="4312919" y="5006340"/>
              <a:ext cx="151130" cy="953135"/>
            </a:xfrm>
            <a:custGeom>
              <a:avLst/>
              <a:gdLst/>
              <a:ahLst/>
              <a:cxnLst/>
              <a:rect l="l" t="t" r="r" b="b"/>
              <a:pathLst>
                <a:path w="151129" h="953135">
                  <a:moveTo>
                    <a:pt x="150875" y="0"/>
                  </a:moveTo>
                  <a:lnTo>
                    <a:pt x="0" y="0"/>
                  </a:lnTo>
                  <a:lnTo>
                    <a:pt x="0" y="953071"/>
                  </a:lnTo>
                  <a:lnTo>
                    <a:pt x="150875" y="953071"/>
                  </a:lnTo>
                  <a:lnTo>
                    <a:pt x="150875" y="0"/>
                  </a:lnTo>
                  <a:close/>
                </a:path>
              </a:pathLst>
            </a:custGeom>
            <a:solidFill>
              <a:srgbClr val="8599AA"/>
            </a:solidFill>
          </p:spPr>
          <p:txBody>
            <a:bodyPr wrap="square" lIns="0" tIns="0" rIns="0" bIns="0" rtlCol="0"/>
            <a:lstStyle/>
            <a:p>
              <a:endParaRPr/>
            </a:p>
          </p:txBody>
        </p:sp>
        <p:sp>
          <p:nvSpPr>
            <p:cNvPr id="8" name="object 8"/>
            <p:cNvSpPr/>
            <p:nvPr/>
          </p:nvSpPr>
          <p:spPr>
            <a:xfrm>
              <a:off x="1000099" y="2735961"/>
              <a:ext cx="6360795" cy="3263265"/>
            </a:xfrm>
            <a:custGeom>
              <a:avLst/>
              <a:gdLst/>
              <a:ahLst/>
              <a:cxnLst/>
              <a:rect l="l" t="t" r="r" b="b"/>
              <a:pathLst>
                <a:path w="6360795" h="3263265">
                  <a:moveTo>
                    <a:pt x="39750" y="3223450"/>
                  </a:moveTo>
                  <a:lnTo>
                    <a:pt x="39750" y="0"/>
                  </a:lnTo>
                </a:path>
                <a:path w="6360795" h="3263265">
                  <a:moveTo>
                    <a:pt x="0" y="3223450"/>
                  </a:moveTo>
                  <a:lnTo>
                    <a:pt x="39750" y="3223450"/>
                  </a:lnTo>
                </a:path>
                <a:path w="6360795" h="3263265">
                  <a:moveTo>
                    <a:pt x="0" y="2820542"/>
                  </a:moveTo>
                  <a:lnTo>
                    <a:pt x="39750" y="2820542"/>
                  </a:lnTo>
                </a:path>
                <a:path w="6360795" h="3263265">
                  <a:moveTo>
                    <a:pt x="0" y="2418207"/>
                  </a:moveTo>
                  <a:lnTo>
                    <a:pt x="39750" y="2418207"/>
                  </a:lnTo>
                </a:path>
                <a:path w="6360795" h="3263265">
                  <a:moveTo>
                    <a:pt x="0" y="2014346"/>
                  </a:moveTo>
                  <a:lnTo>
                    <a:pt x="39750" y="2014346"/>
                  </a:lnTo>
                </a:path>
                <a:path w="6360795" h="3263265">
                  <a:moveTo>
                    <a:pt x="0" y="1612010"/>
                  </a:moveTo>
                  <a:lnTo>
                    <a:pt x="39750" y="1612010"/>
                  </a:lnTo>
                </a:path>
                <a:path w="6360795" h="3263265">
                  <a:moveTo>
                    <a:pt x="0" y="1208151"/>
                  </a:moveTo>
                  <a:lnTo>
                    <a:pt x="39750" y="1208151"/>
                  </a:lnTo>
                </a:path>
                <a:path w="6360795" h="3263265">
                  <a:moveTo>
                    <a:pt x="0" y="805814"/>
                  </a:moveTo>
                  <a:lnTo>
                    <a:pt x="39750" y="805814"/>
                  </a:lnTo>
                </a:path>
                <a:path w="6360795" h="3263265">
                  <a:moveTo>
                    <a:pt x="0" y="403478"/>
                  </a:moveTo>
                  <a:lnTo>
                    <a:pt x="39750" y="403478"/>
                  </a:lnTo>
                </a:path>
                <a:path w="6360795" h="3263265">
                  <a:moveTo>
                    <a:pt x="0" y="0"/>
                  </a:moveTo>
                  <a:lnTo>
                    <a:pt x="39750" y="0"/>
                  </a:lnTo>
                </a:path>
                <a:path w="6360795" h="3263265">
                  <a:moveTo>
                    <a:pt x="39750" y="3223450"/>
                  </a:moveTo>
                  <a:lnTo>
                    <a:pt x="6360566" y="3223450"/>
                  </a:lnTo>
                </a:path>
                <a:path w="6360795" h="3263265">
                  <a:moveTo>
                    <a:pt x="39750" y="3223450"/>
                  </a:moveTo>
                  <a:lnTo>
                    <a:pt x="39750" y="3263201"/>
                  </a:lnTo>
                </a:path>
                <a:path w="6360795" h="3263265">
                  <a:moveTo>
                    <a:pt x="566572" y="3223450"/>
                  </a:moveTo>
                  <a:lnTo>
                    <a:pt x="566572" y="3263201"/>
                  </a:lnTo>
                </a:path>
                <a:path w="6360795" h="3263265">
                  <a:moveTo>
                    <a:pt x="1093876" y="3223450"/>
                  </a:moveTo>
                  <a:lnTo>
                    <a:pt x="1093876" y="3263201"/>
                  </a:lnTo>
                </a:path>
                <a:path w="6360795" h="3263265">
                  <a:moveTo>
                    <a:pt x="1619656" y="3223450"/>
                  </a:moveTo>
                  <a:lnTo>
                    <a:pt x="1619656" y="3263201"/>
                  </a:lnTo>
                </a:path>
                <a:path w="6360795" h="3263265">
                  <a:moveTo>
                    <a:pt x="2146960" y="3223450"/>
                  </a:moveTo>
                  <a:lnTo>
                    <a:pt x="2146960" y="3263201"/>
                  </a:lnTo>
                </a:path>
                <a:path w="6360795" h="3263265">
                  <a:moveTo>
                    <a:pt x="2672740" y="3223450"/>
                  </a:moveTo>
                  <a:lnTo>
                    <a:pt x="2672740" y="3263201"/>
                  </a:lnTo>
                </a:path>
                <a:path w="6360795" h="3263265">
                  <a:moveTo>
                    <a:pt x="3200044" y="3223450"/>
                  </a:moveTo>
                  <a:lnTo>
                    <a:pt x="3200044" y="3263201"/>
                  </a:lnTo>
                </a:path>
                <a:path w="6360795" h="3263265">
                  <a:moveTo>
                    <a:pt x="3727348" y="3223450"/>
                  </a:moveTo>
                  <a:lnTo>
                    <a:pt x="3727348" y="3263201"/>
                  </a:lnTo>
                </a:path>
                <a:path w="6360795" h="3263265">
                  <a:moveTo>
                    <a:pt x="4253128" y="3223450"/>
                  </a:moveTo>
                  <a:lnTo>
                    <a:pt x="4253128" y="3263201"/>
                  </a:lnTo>
                </a:path>
                <a:path w="6360795" h="3263265">
                  <a:moveTo>
                    <a:pt x="4780432" y="3223450"/>
                  </a:moveTo>
                  <a:lnTo>
                    <a:pt x="4780432" y="3263201"/>
                  </a:lnTo>
                </a:path>
                <a:path w="6360795" h="3263265">
                  <a:moveTo>
                    <a:pt x="5307736" y="3223450"/>
                  </a:moveTo>
                  <a:lnTo>
                    <a:pt x="5307736" y="3263201"/>
                  </a:lnTo>
                </a:path>
                <a:path w="6360795" h="3263265">
                  <a:moveTo>
                    <a:pt x="5833516" y="3223450"/>
                  </a:moveTo>
                  <a:lnTo>
                    <a:pt x="5833516" y="3263201"/>
                  </a:lnTo>
                </a:path>
                <a:path w="6360795" h="3263265">
                  <a:moveTo>
                    <a:pt x="6360566" y="3223450"/>
                  </a:moveTo>
                  <a:lnTo>
                    <a:pt x="6360566" y="3263201"/>
                  </a:lnTo>
                </a:path>
              </a:pathLst>
            </a:custGeom>
            <a:ln w="12700">
              <a:solidFill>
                <a:srgbClr val="888888"/>
              </a:solidFill>
            </a:ln>
          </p:spPr>
          <p:txBody>
            <a:bodyPr wrap="square" lIns="0" tIns="0" rIns="0" bIns="0" rtlCol="0"/>
            <a:lstStyle/>
            <a:p>
              <a:endParaRPr/>
            </a:p>
          </p:txBody>
        </p:sp>
      </p:grpSp>
      <p:sp>
        <p:nvSpPr>
          <p:cNvPr id="9" name="object 9"/>
          <p:cNvSpPr txBox="1"/>
          <p:nvPr/>
        </p:nvSpPr>
        <p:spPr>
          <a:xfrm>
            <a:off x="602386" y="5050028"/>
            <a:ext cx="333375" cy="983615"/>
          </a:xfrm>
          <a:prstGeom prst="rect">
            <a:avLst/>
          </a:prstGeom>
        </p:spPr>
        <p:txBody>
          <a:bodyPr vert="horz" wrap="square" lIns="0" tIns="12065" rIns="0" bIns="0" rtlCol="0">
            <a:spAutoFit/>
          </a:bodyPr>
          <a:lstStyle/>
          <a:p>
            <a:pPr marR="5080" algn="r">
              <a:lnSpc>
                <a:spcPct val="100000"/>
              </a:lnSpc>
              <a:spcBef>
                <a:spcPts val="95"/>
              </a:spcBef>
            </a:pPr>
            <a:r>
              <a:rPr sz="1000" spc="-20" dirty="0">
                <a:latin typeface="Trebuchet MS"/>
                <a:cs typeface="Trebuchet MS"/>
              </a:rPr>
              <a:t>0,01</a:t>
            </a:r>
            <a:endParaRPr sz="1000">
              <a:latin typeface="Trebuchet MS"/>
              <a:cs typeface="Trebuchet MS"/>
            </a:endParaRPr>
          </a:p>
          <a:p>
            <a:pPr>
              <a:lnSpc>
                <a:spcPct val="100000"/>
              </a:lnSpc>
              <a:spcBef>
                <a:spcPts val="810"/>
              </a:spcBef>
            </a:pPr>
            <a:endParaRPr sz="1000">
              <a:latin typeface="Trebuchet MS"/>
              <a:cs typeface="Trebuchet MS"/>
            </a:endParaRPr>
          </a:p>
          <a:p>
            <a:pPr marR="5715" algn="r">
              <a:lnSpc>
                <a:spcPct val="100000"/>
              </a:lnSpc>
            </a:pPr>
            <a:r>
              <a:rPr sz="1000" spc="-10" dirty="0">
                <a:latin typeface="Trebuchet MS"/>
                <a:cs typeface="Trebuchet MS"/>
              </a:rPr>
              <a:t>0,005</a:t>
            </a:r>
            <a:endParaRPr sz="1000">
              <a:latin typeface="Trebuchet MS"/>
              <a:cs typeface="Trebuchet MS"/>
            </a:endParaRPr>
          </a:p>
          <a:p>
            <a:pPr>
              <a:lnSpc>
                <a:spcPct val="100000"/>
              </a:lnSpc>
              <a:spcBef>
                <a:spcPts val="810"/>
              </a:spcBef>
            </a:pPr>
            <a:endParaRPr sz="1000">
              <a:latin typeface="Trebuchet MS"/>
              <a:cs typeface="Trebuchet MS"/>
            </a:endParaRPr>
          </a:p>
          <a:p>
            <a:pPr marR="5080" algn="r">
              <a:lnSpc>
                <a:spcPct val="100000"/>
              </a:lnSpc>
              <a:spcBef>
                <a:spcPts val="5"/>
              </a:spcBef>
            </a:pPr>
            <a:r>
              <a:rPr sz="1000" spc="-50" dirty="0">
                <a:latin typeface="Trebuchet MS"/>
                <a:cs typeface="Trebuchet MS"/>
              </a:rPr>
              <a:t>0</a:t>
            </a:r>
            <a:endParaRPr sz="1000">
              <a:latin typeface="Trebuchet MS"/>
              <a:cs typeface="Trebuchet MS"/>
            </a:endParaRPr>
          </a:p>
        </p:txBody>
      </p:sp>
      <p:sp>
        <p:nvSpPr>
          <p:cNvPr id="10" name="object 10"/>
          <p:cNvSpPr txBox="1"/>
          <p:nvPr/>
        </p:nvSpPr>
        <p:spPr>
          <a:xfrm>
            <a:off x="602386" y="4646803"/>
            <a:ext cx="332105" cy="177800"/>
          </a:xfrm>
          <a:prstGeom prst="rect">
            <a:avLst/>
          </a:prstGeom>
        </p:spPr>
        <p:txBody>
          <a:bodyPr vert="horz" wrap="square" lIns="0" tIns="12065" rIns="0" bIns="0" rtlCol="0">
            <a:spAutoFit/>
          </a:bodyPr>
          <a:lstStyle/>
          <a:p>
            <a:pPr marL="12700">
              <a:lnSpc>
                <a:spcPct val="100000"/>
              </a:lnSpc>
              <a:spcBef>
                <a:spcPts val="95"/>
              </a:spcBef>
            </a:pPr>
            <a:r>
              <a:rPr sz="1000" spc="-10" dirty="0">
                <a:latin typeface="Trebuchet MS"/>
                <a:cs typeface="Trebuchet MS"/>
              </a:rPr>
              <a:t>0,015</a:t>
            </a:r>
            <a:endParaRPr sz="1000">
              <a:latin typeface="Trebuchet MS"/>
              <a:cs typeface="Trebuchet MS"/>
            </a:endParaRPr>
          </a:p>
        </p:txBody>
      </p:sp>
      <p:sp>
        <p:nvSpPr>
          <p:cNvPr id="11" name="object 11"/>
          <p:cNvSpPr txBox="1"/>
          <p:nvPr/>
        </p:nvSpPr>
        <p:spPr>
          <a:xfrm>
            <a:off x="670356" y="4243832"/>
            <a:ext cx="265430" cy="177800"/>
          </a:xfrm>
          <a:prstGeom prst="rect">
            <a:avLst/>
          </a:prstGeom>
        </p:spPr>
        <p:txBody>
          <a:bodyPr vert="horz" wrap="square" lIns="0" tIns="12065" rIns="0" bIns="0" rtlCol="0">
            <a:spAutoFit/>
          </a:bodyPr>
          <a:lstStyle/>
          <a:p>
            <a:pPr marL="12700">
              <a:lnSpc>
                <a:spcPct val="100000"/>
              </a:lnSpc>
              <a:spcBef>
                <a:spcPts val="95"/>
              </a:spcBef>
            </a:pPr>
            <a:r>
              <a:rPr sz="1000" spc="-20" dirty="0">
                <a:latin typeface="Trebuchet MS"/>
                <a:cs typeface="Trebuchet MS"/>
              </a:rPr>
              <a:t>0,02</a:t>
            </a:r>
            <a:endParaRPr sz="1000">
              <a:latin typeface="Trebuchet MS"/>
              <a:cs typeface="Trebuchet MS"/>
            </a:endParaRPr>
          </a:p>
        </p:txBody>
      </p:sp>
      <p:sp>
        <p:nvSpPr>
          <p:cNvPr id="12" name="object 12"/>
          <p:cNvSpPr txBox="1"/>
          <p:nvPr/>
        </p:nvSpPr>
        <p:spPr>
          <a:xfrm>
            <a:off x="602386" y="2631693"/>
            <a:ext cx="333375" cy="1386840"/>
          </a:xfrm>
          <a:prstGeom prst="rect">
            <a:avLst/>
          </a:prstGeom>
        </p:spPr>
        <p:txBody>
          <a:bodyPr vert="horz" wrap="square" lIns="0" tIns="12065" rIns="0" bIns="0" rtlCol="0">
            <a:spAutoFit/>
          </a:bodyPr>
          <a:lstStyle/>
          <a:p>
            <a:pPr marL="80645">
              <a:lnSpc>
                <a:spcPct val="100000"/>
              </a:lnSpc>
              <a:spcBef>
                <a:spcPts val="95"/>
              </a:spcBef>
            </a:pPr>
            <a:r>
              <a:rPr sz="1000" spc="-20" dirty="0">
                <a:latin typeface="Trebuchet MS"/>
                <a:cs typeface="Trebuchet MS"/>
              </a:rPr>
              <a:t>0,04</a:t>
            </a:r>
            <a:endParaRPr sz="1000">
              <a:latin typeface="Trebuchet MS"/>
              <a:cs typeface="Trebuchet MS"/>
            </a:endParaRPr>
          </a:p>
          <a:p>
            <a:pPr>
              <a:lnSpc>
                <a:spcPct val="100000"/>
              </a:lnSpc>
              <a:spcBef>
                <a:spcPts val="810"/>
              </a:spcBef>
            </a:pPr>
            <a:endParaRPr sz="1000">
              <a:latin typeface="Trebuchet MS"/>
              <a:cs typeface="Trebuchet MS"/>
            </a:endParaRPr>
          </a:p>
          <a:p>
            <a:pPr marL="12700">
              <a:lnSpc>
                <a:spcPct val="100000"/>
              </a:lnSpc>
            </a:pPr>
            <a:r>
              <a:rPr sz="1000" spc="-10" dirty="0">
                <a:latin typeface="Trebuchet MS"/>
                <a:cs typeface="Trebuchet MS"/>
              </a:rPr>
              <a:t>0,035</a:t>
            </a:r>
            <a:endParaRPr sz="1000">
              <a:latin typeface="Trebuchet MS"/>
              <a:cs typeface="Trebuchet MS"/>
            </a:endParaRPr>
          </a:p>
          <a:p>
            <a:pPr>
              <a:lnSpc>
                <a:spcPct val="100000"/>
              </a:lnSpc>
              <a:spcBef>
                <a:spcPts val="810"/>
              </a:spcBef>
            </a:pPr>
            <a:endParaRPr sz="1000">
              <a:latin typeface="Trebuchet MS"/>
              <a:cs typeface="Trebuchet MS"/>
            </a:endParaRPr>
          </a:p>
          <a:p>
            <a:pPr marL="80645">
              <a:lnSpc>
                <a:spcPct val="100000"/>
              </a:lnSpc>
              <a:spcBef>
                <a:spcPts val="5"/>
              </a:spcBef>
            </a:pPr>
            <a:r>
              <a:rPr sz="1000" spc="-20" dirty="0">
                <a:latin typeface="Trebuchet MS"/>
                <a:cs typeface="Trebuchet MS"/>
              </a:rPr>
              <a:t>0,03</a:t>
            </a:r>
            <a:endParaRPr sz="1000">
              <a:latin typeface="Trebuchet MS"/>
              <a:cs typeface="Trebuchet MS"/>
            </a:endParaRPr>
          </a:p>
          <a:p>
            <a:pPr>
              <a:lnSpc>
                <a:spcPct val="100000"/>
              </a:lnSpc>
              <a:spcBef>
                <a:spcPts val="810"/>
              </a:spcBef>
            </a:pPr>
            <a:endParaRPr sz="1000">
              <a:latin typeface="Trebuchet MS"/>
              <a:cs typeface="Trebuchet MS"/>
            </a:endParaRPr>
          </a:p>
          <a:p>
            <a:pPr marL="12700">
              <a:lnSpc>
                <a:spcPct val="100000"/>
              </a:lnSpc>
            </a:pPr>
            <a:r>
              <a:rPr sz="1000" spc="-10" dirty="0">
                <a:latin typeface="Trebuchet MS"/>
                <a:cs typeface="Trebuchet MS"/>
              </a:rPr>
              <a:t>0,025</a:t>
            </a:r>
            <a:endParaRPr sz="1000">
              <a:latin typeface="Trebuchet MS"/>
              <a:cs typeface="Trebuchet MS"/>
            </a:endParaRPr>
          </a:p>
        </p:txBody>
      </p:sp>
      <p:sp>
        <p:nvSpPr>
          <p:cNvPr id="13" name="object 13"/>
          <p:cNvSpPr/>
          <p:nvPr/>
        </p:nvSpPr>
        <p:spPr>
          <a:xfrm>
            <a:off x="1060488" y="6066409"/>
            <a:ext cx="272415" cy="269875"/>
          </a:xfrm>
          <a:custGeom>
            <a:avLst/>
            <a:gdLst/>
            <a:ahLst/>
            <a:cxnLst/>
            <a:rect l="l" t="t" r="r" b="b"/>
            <a:pathLst>
              <a:path w="272415" h="269875">
                <a:moveTo>
                  <a:pt x="39166" y="183045"/>
                </a:moveTo>
                <a:lnTo>
                  <a:pt x="3200" y="208775"/>
                </a:lnTo>
                <a:lnTo>
                  <a:pt x="0" y="222224"/>
                </a:lnTo>
                <a:lnTo>
                  <a:pt x="104" y="223939"/>
                </a:lnTo>
                <a:lnTo>
                  <a:pt x="197" y="225475"/>
                </a:lnTo>
                <a:lnTo>
                  <a:pt x="311" y="227355"/>
                </a:lnTo>
                <a:lnTo>
                  <a:pt x="406" y="228917"/>
                </a:lnTo>
                <a:lnTo>
                  <a:pt x="5154" y="241896"/>
                </a:lnTo>
                <a:lnTo>
                  <a:pt x="5270" y="242214"/>
                </a:lnTo>
                <a:lnTo>
                  <a:pt x="9461" y="248513"/>
                </a:lnTo>
                <a:lnTo>
                  <a:pt x="21336" y="260388"/>
                </a:lnTo>
                <a:lnTo>
                  <a:pt x="27622" y="264566"/>
                </a:lnTo>
                <a:lnTo>
                  <a:pt x="40868" y="269366"/>
                </a:lnTo>
                <a:lnTo>
                  <a:pt x="47536" y="269773"/>
                </a:lnTo>
                <a:lnTo>
                  <a:pt x="60998" y="266560"/>
                </a:lnTo>
                <a:lnTo>
                  <a:pt x="67424" y="262699"/>
                </a:lnTo>
                <a:lnTo>
                  <a:pt x="70916" y="259206"/>
                </a:lnTo>
                <a:lnTo>
                  <a:pt x="47447" y="259206"/>
                </a:lnTo>
                <a:lnTo>
                  <a:pt x="42456" y="258483"/>
                </a:lnTo>
                <a:lnTo>
                  <a:pt x="11328" y="227355"/>
                </a:lnTo>
                <a:lnTo>
                  <a:pt x="10591" y="222351"/>
                </a:lnTo>
                <a:lnTo>
                  <a:pt x="12166" y="212216"/>
                </a:lnTo>
                <a:lnTo>
                  <a:pt x="14922" y="207327"/>
                </a:lnTo>
                <a:lnTo>
                  <a:pt x="24345" y="197891"/>
                </a:lnTo>
                <a:lnTo>
                  <a:pt x="29235" y="195148"/>
                </a:lnTo>
                <a:lnTo>
                  <a:pt x="39331" y="193611"/>
                </a:lnTo>
                <a:lnTo>
                  <a:pt x="66535" y="193611"/>
                </a:lnTo>
                <a:lnTo>
                  <a:pt x="65443" y="192519"/>
                </a:lnTo>
                <a:lnTo>
                  <a:pt x="59156" y="188340"/>
                </a:lnTo>
                <a:lnTo>
                  <a:pt x="45846" y="183476"/>
                </a:lnTo>
                <a:lnTo>
                  <a:pt x="39166" y="183045"/>
                </a:lnTo>
                <a:close/>
              </a:path>
              <a:path w="272415" h="269875">
                <a:moveTo>
                  <a:pt x="66535" y="193611"/>
                </a:moveTo>
                <a:lnTo>
                  <a:pt x="39331" y="193611"/>
                </a:lnTo>
                <a:lnTo>
                  <a:pt x="44335" y="194348"/>
                </a:lnTo>
                <a:lnTo>
                  <a:pt x="54241" y="198831"/>
                </a:lnTo>
                <a:lnTo>
                  <a:pt x="76187" y="230466"/>
                </a:lnTo>
                <a:lnTo>
                  <a:pt x="74612" y="240537"/>
                </a:lnTo>
                <a:lnTo>
                  <a:pt x="71869" y="245414"/>
                </a:lnTo>
                <a:lnTo>
                  <a:pt x="62433" y="254850"/>
                </a:lnTo>
                <a:lnTo>
                  <a:pt x="57543" y="257606"/>
                </a:lnTo>
                <a:lnTo>
                  <a:pt x="47447" y="259206"/>
                </a:lnTo>
                <a:lnTo>
                  <a:pt x="70916" y="259206"/>
                </a:lnTo>
                <a:lnTo>
                  <a:pt x="79717" y="250405"/>
                </a:lnTo>
                <a:lnTo>
                  <a:pt x="83565" y="243992"/>
                </a:lnTo>
                <a:lnTo>
                  <a:pt x="86715" y="230593"/>
                </a:lnTo>
                <a:lnTo>
                  <a:pt x="86610" y="228917"/>
                </a:lnTo>
                <a:lnTo>
                  <a:pt x="86511" y="227355"/>
                </a:lnTo>
                <a:lnTo>
                  <a:pt x="86393" y="225475"/>
                </a:lnTo>
                <a:lnTo>
                  <a:pt x="86296" y="223939"/>
                </a:lnTo>
                <a:lnTo>
                  <a:pt x="81578" y="210908"/>
                </a:lnTo>
                <a:lnTo>
                  <a:pt x="81495" y="210680"/>
                </a:lnTo>
                <a:lnTo>
                  <a:pt x="77330" y="204406"/>
                </a:lnTo>
                <a:lnTo>
                  <a:pt x="66535" y="193611"/>
                </a:lnTo>
                <a:close/>
              </a:path>
              <a:path w="272415" h="269875">
                <a:moveTo>
                  <a:pt x="102488" y="118173"/>
                </a:moveTo>
                <a:lnTo>
                  <a:pt x="69024" y="142951"/>
                </a:lnTo>
                <a:lnTo>
                  <a:pt x="65811" y="156400"/>
                </a:lnTo>
                <a:lnTo>
                  <a:pt x="65826" y="156654"/>
                </a:lnTo>
                <a:lnTo>
                  <a:pt x="65943" y="158584"/>
                </a:lnTo>
                <a:lnTo>
                  <a:pt x="66025" y="159931"/>
                </a:lnTo>
                <a:lnTo>
                  <a:pt x="66130" y="161658"/>
                </a:lnTo>
                <a:lnTo>
                  <a:pt x="87071" y="194652"/>
                </a:lnTo>
                <a:lnTo>
                  <a:pt x="113360" y="203949"/>
                </a:lnTo>
                <a:lnTo>
                  <a:pt x="126809" y="200748"/>
                </a:lnTo>
                <a:lnTo>
                  <a:pt x="133222" y="196900"/>
                </a:lnTo>
                <a:lnTo>
                  <a:pt x="136702" y="193420"/>
                </a:lnTo>
                <a:lnTo>
                  <a:pt x="113131" y="193420"/>
                </a:lnTo>
                <a:lnTo>
                  <a:pt x="108153" y="192709"/>
                </a:lnTo>
                <a:lnTo>
                  <a:pt x="77101" y="161658"/>
                </a:lnTo>
                <a:lnTo>
                  <a:pt x="76365" y="156654"/>
                </a:lnTo>
                <a:lnTo>
                  <a:pt x="77901" y="146494"/>
                </a:lnTo>
                <a:lnTo>
                  <a:pt x="101104" y="128638"/>
                </a:lnTo>
                <a:lnTo>
                  <a:pt x="119463" y="128638"/>
                </a:lnTo>
                <a:lnTo>
                  <a:pt x="122758" y="125348"/>
                </a:lnTo>
                <a:lnTo>
                  <a:pt x="117983" y="121386"/>
                </a:lnTo>
                <a:lnTo>
                  <a:pt x="112966" y="119164"/>
                </a:lnTo>
                <a:lnTo>
                  <a:pt x="102488" y="118173"/>
                </a:lnTo>
                <a:close/>
              </a:path>
              <a:path w="272415" h="269875">
                <a:moveTo>
                  <a:pt x="143408" y="145478"/>
                </a:moveTo>
                <a:lnTo>
                  <a:pt x="135458" y="153428"/>
                </a:lnTo>
                <a:lnTo>
                  <a:pt x="139687" y="158584"/>
                </a:lnTo>
                <a:lnTo>
                  <a:pt x="141490" y="163829"/>
                </a:lnTo>
                <a:lnTo>
                  <a:pt x="113131" y="193420"/>
                </a:lnTo>
                <a:lnTo>
                  <a:pt x="136702" y="193420"/>
                </a:lnTo>
                <a:lnTo>
                  <a:pt x="143725" y="186385"/>
                </a:lnTo>
                <a:lnTo>
                  <a:pt x="146964" y="181648"/>
                </a:lnTo>
                <a:lnTo>
                  <a:pt x="151041" y="171513"/>
                </a:lnTo>
                <a:lnTo>
                  <a:pt x="151663" y="166331"/>
                </a:lnTo>
                <a:lnTo>
                  <a:pt x="150186" y="156654"/>
                </a:lnTo>
                <a:lnTo>
                  <a:pt x="150147" y="156400"/>
                </a:lnTo>
                <a:lnTo>
                  <a:pt x="150050" y="155765"/>
                </a:lnTo>
                <a:lnTo>
                  <a:pt x="147574" y="150571"/>
                </a:lnTo>
                <a:lnTo>
                  <a:pt x="143408" y="145478"/>
                </a:lnTo>
                <a:close/>
              </a:path>
              <a:path w="272415" h="269875">
                <a:moveTo>
                  <a:pt x="140144" y="70840"/>
                </a:moveTo>
                <a:lnTo>
                  <a:pt x="131838" y="79133"/>
                </a:lnTo>
                <a:lnTo>
                  <a:pt x="168617" y="159931"/>
                </a:lnTo>
                <a:lnTo>
                  <a:pt x="176695" y="151853"/>
                </a:lnTo>
                <a:lnTo>
                  <a:pt x="166077" y="129539"/>
                </a:lnTo>
                <a:lnTo>
                  <a:pt x="174815" y="120802"/>
                </a:lnTo>
                <a:lnTo>
                  <a:pt x="161632" y="120802"/>
                </a:lnTo>
                <a:lnTo>
                  <a:pt x="143763" y="82854"/>
                </a:lnTo>
                <a:lnTo>
                  <a:pt x="166247" y="82854"/>
                </a:lnTo>
                <a:lnTo>
                  <a:pt x="140144" y="70840"/>
                </a:lnTo>
                <a:close/>
              </a:path>
              <a:path w="272415" h="269875">
                <a:moveTo>
                  <a:pt x="119463" y="128638"/>
                </a:moveTo>
                <a:lnTo>
                  <a:pt x="101104" y="128638"/>
                </a:lnTo>
                <a:lnTo>
                  <a:pt x="108153" y="129222"/>
                </a:lnTo>
                <a:lnTo>
                  <a:pt x="111556" y="130657"/>
                </a:lnTo>
                <a:lnTo>
                  <a:pt x="114846" y="133248"/>
                </a:lnTo>
                <a:lnTo>
                  <a:pt x="119463" y="128638"/>
                </a:lnTo>
                <a:close/>
              </a:path>
              <a:path w="272415" h="269875">
                <a:moveTo>
                  <a:pt x="166247" y="82854"/>
                </a:moveTo>
                <a:lnTo>
                  <a:pt x="143763" y="82854"/>
                </a:lnTo>
                <a:lnTo>
                  <a:pt x="181635" y="100799"/>
                </a:lnTo>
                <a:lnTo>
                  <a:pt x="161632" y="120802"/>
                </a:lnTo>
                <a:lnTo>
                  <a:pt x="174815" y="120802"/>
                </a:lnTo>
                <a:lnTo>
                  <a:pt x="190449" y="105168"/>
                </a:lnTo>
                <a:lnTo>
                  <a:pt x="214727" y="105168"/>
                </a:lnTo>
                <a:lnTo>
                  <a:pt x="166247" y="82854"/>
                </a:lnTo>
                <a:close/>
              </a:path>
              <a:path w="272415" h="269875">
                <a:moveTo>
                  <a:pt x="214727" y="105168"/>
                </a:moveTo>
                <a:lnTo>
                  <a:pt x="190449" y="105168"/>
                </a:lnTo>
                <a:lnTo>
                  <a:pt x="212559" y="116039"/>
                </a:lnTo>
                <a:lnTo>
                  <a:pt x="220687" y="107911"/>
                </a:lnTo>
                <a:lnTo>
                  <a:pt x="214727" y="105168"/>
                </a:lnTo>
                <a:close/>
              </a:path>
              <a:path w="272415" h="269875">
                <a:moveTo>
                  <a:pt x="177838" y="33146"/>
                </a:moveTo>
                <a:lnTo>
                  <a:pt x="169976" y="41008"/>
                </a:lnTo>
                <a:lnTo>
                  <a:pt x="228815" y="99796"/>
                </a:lnTo>
                <a:lnTo>
                  <a:pt x="236562" y="91935"/>
                </a:lnTo>
                <a:lnTo>
                  <a:pt x="206438" y="61747"/>
                </a:lnTo>
                <a:lnTo>
                  <a:pt x="266852" y="61747"/>
                </a:lnTo>
                <a:lnTo>
                  <a:pt x="267195" y="61404"/>
                </a:lnTo>
                <a:lnTo>
                  <a:pt x="206095" y="61404"/>
                </a:lnTo>
                <a:lnTo>
                  <a:pt x="177838" y="33146"/>
                </a:lnTo>
                <a:close/>
              </a:path>
              <a:path w="272415" h="269875">
                <a:moveTo>
                  <a:pt x="266852" y="61747"/>
                </a:moveTo>
                <a:lnTo>
                  <a:pt x="206438" y="61747"/>
                </a:lnTo>
                <a:lnTo>
                  <a:pt x="262216" y="66382"/>
                </a:lnTo>
                <a:lnTo>
                  <a:pt x="266852" y="61747"/>
                </a:lnTo>
                <a:close/>
              </a:path>
              <a:path w="272415" h="269875">
                <a:moveTo>
                  <a:pt x="211035" y="0"/>
                </a:moveTo>
                <a:lnTo>
                  <a:pt x="201980" y="8991"/>
                </a:lnTo>
                <a:lnTo>
                  <a:pt x="206095" y="61404"/>
                </a:lnTo>
                <a:lnTo>
                  <a:pt x="267195" y="61404"/>
                </a:lnTo>
                <a:lnTo>
                  <a:pt x="271868" y="56730"/>
                </a:lnTo>
                <a:lnTo>
                  <a:pt x="214337" y="52146"/>
                </a:lnTo>
                <a:lnTo>
                  <a:pt x="211035" y="0"/>
                </a:lnTo>
                <a:close/>
              </a:path>
            </a:pathLst>
          </a:custGeom>
          <a:solidFill>
            <a:srgbClr val="000000"/>
          </a:solidFill>
        </p:spPr>
        <p:txBody>
          <a:bodyPr wrap="square" lIns="0" tIns="0" rIns="0" bIns="0" rtlCol="0"/>
          <a:lstStyle/>
          <a:p>
            <a:endParaRPr/>
          </a:p>
        </p:txBody>
      </p:sp>
      <p:sp>
        <p:nvSpPr>
          <p:cNvPr id="14" name="object 14"/>
          <p:cNvSpPr/>
          <p:nvPr/>
        </p:nvSpPr>
        <p:spPr>
          <a:xfrm>
            <a:off x="1551280" y="6065545"/>
            <a:ext cx="290195" cy="316865"/>
          </a:xfrm>
          <a:custGeom>
            <a:avLst/>
            <a:gdLst/>
            <a:ahLst/>
            <a:cxnLst/>
            <a:rect l="l" t="t" r="r" b="b"/>
            <a:pathLst>
              <a:path w="290194" h="316864">
                <a:moveTo>
                  <a:pt x="92735" y="298411"/>
                </a:moveTo>
                <a:lnTo>
                  <a:pt x="82447" y="298411"/>
                </a:lnTo>
                <a:lnTo>
                  <a:pt x="84158" y="298805"/>
                </a:lnTo>
                <a:lnTo>
                  <a:pt x="83817" y="298805"/>
                </a:lnTo>
                <a:lnTo>
                  <a:pt x="85622" y="300634"/>
                </a:lnTo>
                <a:lnTo>
                  <a:pt x="85716" y="303072"/>
                </a:lnTo>
                <a:lnTo>
                  <a:pt x="85445" y="304228"/>
                </a:lnTo>
                <a:lnTo>
                  <a:pt x="76097" y="311518"/>
                </a:lnTo>
                <a:lnTo>
                  <a:pt x="79018" y="316763"/>
                </a:lnTo>
                <a:lnTo>
                  <a:pt x="92099" y="304952"/>
                </a:lnTo>
                <a:lnTo>
                  <a:pt x="92988" y="303072"/>
                </a:lnTo>
                <a:lnTo>
                  <a:pt x="93096" y="300482"/>
                </a:lnTo>
                <a:lnTo>
                  <a:pt x="92861" y="299339"/>
                </a:lnTo>
                <a:lnTo>
                  <a:pt x="92735" y="298411"/>
                </a:lnTo>
                <a:close/>
              </a:path>
              <a:path w="290194" h="316864">
                <a:moveTo>
                  <a:pt x="39329" y="290576"/>
                </a:moveTo>
                <a:lnTo>
                  <a:pt x="39048" y="290728"/>
                </a:lnTo>
                <a:lnTo>
                  <a:pt x="31266" y="298411"/>
                </a:lnTo>
                <a:lnTo>
                  <a:pt x="35711" y="302780"/>
                </a:lnTo>
                <a:lnTo>
                  <a:pt x="40156" y="305333"/>
                </a:lnTo>
                <a:lnTo>
                  <a:pt x="49681" y="306819"/>
                </a:lnTo>
                <a:lnTo>
                  <a:pt x="54380" y="306146"/>
                </a:lnTo>
                <a:lnTo>
                  <a:pt x="58680" y="304228"/>
                </a:lnTo>
                <a:lnTo>
                  <a:pt x="63651" y="301955"/>
                </a:lnTo>
                <a:lnTo>
                  <a:pt x="68096" y="298805"/>
                </a:lnTo>
                <a:lnTo>
                  <a:pt x="70661" y="296240"/>
                </a:lnTo>
                <a:lnTo>
                  <a:pt x="51713" y="296240"/>
                </a:lnTo>
                <a:lnTo>
                  <a:pt x="45490" y="295402"/>
                </a:lnTo>
                <a:lnTo>
                  <a:pt x="42315" y="293624"/>
                </a:lnTo>
                <a:lnTo>
                  <a:pt x="39329" y="290576"/>
                </a:lnTo>
                <a:close/>
              </a:path>
              <a:path w="290194" h="316864">
                <a:moveTo>
                  <a:pt x="76384" y="290576"/>
                </a:moveTo>
                <a:lnTo>
                  <a:pt x="76137" y="290728"/>
                </a:lnTo>
                <a:lnTo>
                  <a:pt x="71654" y="295246"/>
                </a:lnTo>
                <a:lnTo>
                  <a:pt x="72922" y="304228"/>
                </a:lnTo>
                <a:lnTo>
                  <a:pt x="75081" y="302526"/>
                </a:lnTo>
                <a:lnTo>
                  <a:pt x="77621" y="300482"/>
                </a:lnTo>
                <a:lnTo>
                  <a:pt x="79506" y="299339"/>
                </a:lnTo>
                <a:lnTo>
                  <a:pt x="79356" y="299339"/>
                </a:lnTo>
                <a:lnTo>
                  <a:pt x="82447" y="298411"/>
                </a:lnTo>
                <a:lnTo>
                  <a:pt x="92735" y="298411"/>
                </a:lnTo>
                <a:lnTo>
                  <a:pt x="92607" y="297472"/>
                </a:lnTo>
                <a:lnTo>
                  <a:pt x="91977" y="296240"/>
                </a:lnTo>
                <a:lnTo>
                  <a:pt x="74728" y="296240"/>
                </a:lnTo>
                <a:lnTo>
                  <a:pt x="76975" y="294217"/>
                </a:lnTo>
                <a:lnTo>
                  <a:pt x="76491" y="291236"/>
                </a:lnTo>
                <a:lnTo>
                  <a:pt x="76384" y="290576"/>
                </a:lnTo>
                <a:close/>
              </a:path>
              <a:path w="290194" h="316864">
                <a:moveTo>
                  <a:pt x="80943" y="260159"/>
                </a:moveTo>
                <a:lnTo>
                  <a:pt x="60730" y="260159"/>
                </a:lnTo>
                <a:lnTo>
                  <a:pt x="65302" y="260858"/>
                </a:lnTo>
                <a:lnTo>
                  <a:pt x="67461" y="262051"/>
                </a:lnTo>
                <a:lnTo>
                  <a:pt x="69517" y="264109"/>
                </a:lnTo>
                <a:lnTo>
                  <a:pt x="71779" y="266446"/>
                </a:lnTo>
                <a:lnTo>
                  <a:pt x="73176" y="268986"/>
                </a:lnTo>
                <a:lnTo>
                  <a:pt x="73525" y="272732"/>
                </a:lnTo>
                <a:lnTo>
                  <a:pt x="73482" y="275526"/>
                </a:lnTo>
                <a:lnTo>
                  <a:pt x="66191" y="287896"/>
                </a:lnTo>
                <a:lnTo>
                  <a:pt x="63524" y="290576"/>
                </a:lnTo>
                <a:lnTo>
                  <a:pt x="60730" y="292671"/>
                </a:lnTo>
                <a:lnTo>
                  <a:pt x="57614" y="294217"/>
                </a:lnTo>
                <a:lnTo>
                  <a:pt x="54466" y="295846"/>
                </a:lnTo>
                <a:lnTo>
                  <a:pt x="53910" y="295846"/>
                </a:lnTo>
                <a:lnTo>
                  <a:pt x="51713" y="296240"/>
                </a:lnTo>
                <a:lnTo>
                  <a:pt x="70661" y="296240"/>
                </a:lnTo>
                <a:lnTo>
                  <a:pt x="71654" y="295246"/>
                </a:lnTo>
                <a:lnTo>
                  <a:pt x="71291" y="292671"/>
                </a:lnTo>
                <a:lnTo>
                  <a:pt x="71207" y="292074"/>
                </a:lnTo>
                <a:lnTo>
                  <a:pt x="71088" y="291236"/>
                </a:lnTo>
                <a:lnTo>
                  <a:pt x="71017" y="290728"/>
                </a:lnTo>
                <a:lnTo>
                  <a:pt x="76097" y="288810"/>
                </a:lnTo>
                <a:lnTo>
                  <a:pt x="77606" y="288810"/>
                </a:lnTo>
                <a:lnTo>
                  <a:pt x="79526" y="286207"/>
                </a:lnTo>
                <a:lnTo>
                  <a:pt x="81431" y="281686"/>
                </a:lnTo>
                <a:lnTo>
                  <a:pt x="83457" y="277190"/>
                </a:lnTo>
                <a:lnTo>
                  <a:pt x="84225" y="272732"/>
                </a:lnTo>
                <a:lnTo>
                  <a:pt x="82975" y="264109"/>
                </a:lnTo>
                <a:lnTo>
                  <a:pt x="82868" y="263804"/>
                </a:lnTo>
                <a:lnTo>
                  <a:pt x="80943" y="260159"/>
                </a:lnTo>
                <a:close/>
              </a:path>
              <a:path w="290194" h="316864">
                <a:moveTo>
                  <a:pt x="76975" y="294217"/>
                </a:moveTo>
                <a:lnTo>
                  <a:pt x="74728" y="296240"/>
                </a:lnTo>
                <a:lnTo>
                  <a:pt x="74123" y="296240"/>
                </a:lnTo>
                <a:lnTo>
                  <a:pt x="77240" y="295846"/>
                </a:lnTo>
                <a:lnTo>
                  <a:pt x="77142" y="295246"/>
                </a:lnTo>
                <a:lnTo>
                  <a:pt x="77040" y="294614"/>
                </a:lnTo>
                <a:lnTo>
                  <a:pt x="76975" y="294217"/>
                </a:lnTo>
                <a:close/>
              </a:path>
              <a:path w="290194" h="316864">
                <a:moveTo>
                  <a:pt x="85622" y="291236"/>
                </a:moveTo>
                <a:lnTo>
                  <a:pt x="80079" y="292074"/>
                </a:lnTo>
                <a:lnTo>
                  <a:pt x="80324" y="292074"/>
                </a:lnTo>
                <a:lnTo>
                  <a:pt x="79262" y="292671"/>
                </a:lnTo>
                <a:lnTo>
                  <a:pt x="77635" y="293624"/>
                </a:lnTo>
                <a:lnTo>
                  <a:pt x="76975" y="294217"/>
                </a:lnTo>
                <a:lnTo>
                  <a:pt x="77040" y="294614"/>
                </a:lnTo>
                <a:lnTo>
                  <a:pt x="77142" y="295246"/>
                </a:lnTo>
                <a:lnTo>
                  <a:pt x="77240" y="295846"/>
                </a:lnTo>
                <a:lnTo>
                  <a:pt x="74123" y="296240"/>
                </a:lnTo>
                <a:lnTo>
                  <a:pt x="91977" y="296240"/>
                </a:lnTo>
                <a:lnTo>
                  <a:pt x="91776" y="295846"/>
                </a:lnTo>
                <a:lnTo>
                  <a:pt x="91377" y="295402"/>
                </a:lnTo>
                <a:lnTo>
                  <a:pt x="90155" y="294217"/>
                </a:lnTo>
                <a:lnTo>
                  <a:pt x="88035" y="292074"/>
                </a:lnTo>
                <a:lnTo>
                  <a:pt x="85622" y="291236"/>
                </a:lnTo>
                <a:close/>
              </a:path>
              <a:path w="290194" h="316864">
                <a:moveTo>
                  <a:pt x="76097" y="288810"/>
                </a:moveTo>
                <a:lnTo>
                  <a:pt x="71017" y="290728"/>
                </a:lnTo>
                <a:lnTo>
                  <a:pt x="71425" y="293624"/>
                </a:lnTo>
                <a:lnTo>
                  <a:pt x="71509" y="294217"/>
                </a:lnTo>
                <a:lnTo>
                  <a:pt x="71565" y="294614"/>
                </a:lnTo>
                <a:lnTo>
                  <a:pt x="71654" y="295246"/>
                </a:lnTo>
                <a:lnTo>
                  <a:pt x="76288" y="290576"/>
                </a:lnTo>
                <a:lnTo>
                  <a:pt x="76097" y="288810"/>
                </a:lnTo>
                <a:close/>
              </a:path>
              <a:path w="290194" h="316864">
                <a:moveTo>
                  <a:pt x="77606" y="288810"/>
                </a:moveTo>
                <a:lnTo>
                  <a:pt x="76097" y="288810"/>
                </a:lnTo>
                <a:lnTo>
                  <a:pt x="76384" y="290576"/>
                </a:lnTo>
                <a:lnTo>
                  <a:pt x="77606" y="288810"/>
                </a:lnTo>
                <a:close/>
              </a:path>
              <a:path w="290194" h="316864">
                <a:moveTo>
                  <a:pt x="31774" y="224193"/>
                </a:moveTo>
                <a:lnTo>
                  <a:pt x="27456" y="224866"/>
                </a:lnTo>
                <a:lnTo>
                  <a:pt x="23138" y="226796"/>
                </a:lnTo>
                <a:lnTo>
                  <a:pt x="18693" y="228714"/>
                </a:lnTo>
                <a:lnTo>
                  <a:pt x="0" y="256273"/>
                </a:lnTo>
                <a:lnTo>
                  <a:pt x="659" y="259613"/>
                </a:lnTo>
                <a:lnTo>
                  <a:pt x="1060" y="262051"/>
                </a:lnTo>
                <a:lnTo>
                  <a:pt x="1114" y="262382"/>
                </a:lnTo>
                <a:lnTo>
                  <a:pt x="1235" y="263118"/>
                </a:lnTo>
                <a:lnTo>
                  <a:pt x="1294" y="263474"/>
                </a:lnTo>
                <a:lnTo>
                  <a:pt x="3326" y="267068"/>
                </a:lnTo>
                <a:lnTo>
                  <a:pt x="6755" y="270421"/>
                </a:lnTo>
                <a:lnTo>
                  <a:pt x="9930" y="273596"/>
                </a:lnTo>
                <a:lnTo>
                  <a:pt x="13232" y="275526"/>
                </a:lnTo>
                <a:lnTo>
                  <a:pt x="20090" y="276898"/>
                </a:lnTo>
                <a:lnTo>
                  <a:pt x="23900" y="276504"/>
                </a:lnTo>
                <a:lnTo>
                  <a:pt x="46901" y="265582"/>
                </a:lnTo>
                <a:lnTo>
                  <a:pt x="21868" y="265582"/>
                </a:lnTo>
                <a:lnTo>
                  <a:pt x="18221" y="265137"/>
                </a:lnTo>
                <a:lnTo>
                  <a:pt x="17903" y="265137"/>
                </a:lnTo>
                <a:lnTo>
                  <a:pt x="15899" y="264109"/>
                </a:lnTo>
                <a:lnTo>
                  <a:pt x="14248" y="262382"/>
                </a:lnTo>
                <a:lnTo>
                  <a:pt x="11443" y="259613"/>
                </a:lnTo>
                <a:lnTo>
                  <a:pt x="10184" y="256273"/>
                </a:lnTo>
                <a:lnTo>
                  <a:pt x="10819" y="252691"/>
                </a:lnTo>
                <a:lnTo>
                  <a:pt x="11285" y="249402"/>
                </a:lnTo>
                <a:lnTo>
                  <a:pt x="33171" y="234302"/>
                </a:lnTo>
                <a:lnTo>
                  <a:pt x="44799" y="234302"/>
                </a:lnTo>
                <a:lnTo>
                  <a:pt x="48030" y="231076"/>
                </a:lnTo>
                <a:lnTo>
                  <a:pt x="44474" y="227431"/>
                </a:lnTo>
                <a:lnTo>
                  <a:pt x="40410" y="225323"/>
                </a:lnTo>
                <a:lnTo>
                  <a:pt x="31774" y="224193"/>
                </a:lnTo>
                <a:close/>
              </a:path>
              <a:path w="290194" h="316864">
                <a:moveTo>
                  <a:pt x="62889" y="248653"/>
                </a:moveTo>
                <a:lnTo>
                  <a:pt x="58952" y="248958"/>
                </a:lnTo>
                <a:lnTo>
                  <a:pt x="50570" y="251841"/>
                </a:lnTo>
                <a:lnTo>
                  <a:pt x="45490" y="254215"/>
                </a:lnTo>
                <a:lnTo>
                  <a:pt x="34822" y="260451"/>
                </a:lnTo>
                <a:lnTo>
                  <a:pt x="30758" y="262534"/>
                </a:lnTo>
                <a:lnTo>
                  <a:pt x="27710" y="263804"/>
                </a:lnTo>
                <a:lnTo>
                  <a:pt x="24376" y="265137"/>
                </a:lnTo>
                <a:lnTo>
                  <a:pt x="24201" y="265137"/>
                </a:lnTo>
                <a:lnTo>
                  <a:pt x="21868" y="265582"/>
                </a:lnTo>
                <a:lnTo>
                  <a:pt x="46901" y="265582"/>
                </a:lnTo>
                <a:lnTo>
                  <a:pt x="47649" y="265137"/>
                </a:lnTo>
                <a:lnTo>
                  <a:pt x="51586" y="263118"/>
                </a:lnTo>
                <a:lnTo>
                  <a:pt x="57936" y="260604"/>
                </a:lnTo>
                <a:lnTo>
                  <a:pt x="60730" y="260159"/>
                </a:lnTo>
                <a:lnTo>
                  <a:pt x="80943" y="260159"/>
                </a:lnTo>
                <a:lnTo>
                  <a:pt x="80796" y="259880"/>
                </a:lnTo>
                <a:lnTo>
                  <a:pt x="73430" y="252539"/>
                </a:lnTo>
                <a:lnTo>
                  <a:pt x="69874" y="250342"/>
                </a:lnTo>
                <a:lnTo>
                  <a:pt x="62889" y="248653"/>
                </a:lnTo>
                <a:close/>
              </a:path>
              <a:path w="290194" h="316864">
                <a:moveTo>
                  <a:pt x="52602" y="195224"/>
                </a:moveTo>
                <a:lnTo>
                  <a:pt x="44601" y="203174"/>
                </a:lnTo>
                <a:lnTo>
                  <a:pt x="85876" y="244487"/>
                </a:lnTo>
                <a:lnTo>
                  <a:pt x="90575" y="247586"/>
                </a:lnTo>
                <a:lnTo>
                  <a:pt x="95655" y="249402"/>
                </a:lnTo>
                <a:lnTo>
                  <a:pt x="100608" y="251231"/>
                </a:lnTo>
                <a:lnTo>
                  <a:pt x="105815" y="251371"/>
                </a:lnTo>
                <a:lnTo>
                  <a:pt x="116737" y="248310"/>
                </a:lnTo>
                <a:lnTo>
                  <a:pt x="122071" y="244792"/>
                </a:lnTo>
                <a:lnTo>
                  <a:pt x="126575" y="240360"/>
                </a:lnTo>
                <a:lnTo>
                  <a:pt x="100354" y="240360"/>
                </a:lnTo>
                <a:lnTo>
                  <a:pt x="94639" y="237324"/>
                </a:lnTo>
                <a:lnTo>
                  <a:pt x="52602" y="195224"/>
                </a:lnTo>
                <a:close/>
              </a:path>
              <a:path w="290194" h="316864">
                <a:moveTo>
                  <a:pt x="91616" y="156210"/>
                </a:moveTo>
                <a:lnTo>
                  <a:pt x="91284" y="156489"/>
                </a:lnTo>
                <a:lnTo>
                  <a:pt x="83590" y="164134"/>
                </a:lnTo>
                <a:lnTo>
                  <a:pt x="125754" y="206235"/>
                </a:lnTo>
                <a:lnTo>
                  <a:pt x="128802" y="211924"/>
                </a:lnTo>
                <a:lnTo>
                  <a:pt x="128675" y="222427"/>
                </a:lnTo>
                <a:lnTo>
                  <a:pt x="126216" y="227431"/>
                </a:lnTo>
                <a:lnTo>
                  <a:pt x="126135" y="227596"/>
                </a:lnTo>
                <a:lnTo>
                  <a:pt x="121055" y="232651"/>
                </a:lnTo>
                <a:lnTo>
                  <a:pt x="116102" y="237693"/>
                </a:lnTo>
                <a:lnTo>
                  <a:pt x="110662" y="240360"/>
                </a:lnTo>
                <a:lnTo>
                  <a:pt x="126575" y="240360"/>
                </a:lnTo>
                <a:lnTo>
                  <a:pt x="133247" y="233705"/>
                </a:lnTo>
                <a:lnTo>
                  <a:pt x="136803" y="228219"/>
                </a:lnTo>
                <a:lnTo>
                  <a:pt x="139851" y="217449"/>
                </a:lnTo>
                <a:lnTo>
                  <a:pt x="139597" y="212242"/>
                </a:lnTo>
                <a:lnTo>
                  <a:pt x="136041" y="202196"/>
                </a:lnTo>
                <a:lnTo>
                  <a:pt x="132866" y="197497"/>
                </a:lnTo>
                <a:lnTo>
                  <a:pt x="128548" y="193128"/>
                </a:lnTo>
                <a:lnTo>
                  <a:pt x="91616" y="156210"/>
                </a:lnTo>
                <a:close/>
              </a:path>
              <a:path w="290194" h="316864">
                <a:moveTo>
                  <a:pt x="44799" y="234302"/>
                </a:moveTo>
                <a:lnTo>
                  <a:pt x="33171" y="234302"/>
                </a:lnTo>
                <a:lnTo>
                  <a:pt x="36981" y="235585"/>
                </a:lnTo>
                <a:lnTo>
                  <a:pt x="40156" y="238937"/>
                </a:lnTo>
                <a:lnTo>
                  <a:pt x="44799" y="234302"/>
                </a:lnTo>
                <a:close/>
              </a:path>
              <a:path w="290194" h="316864">
                <a:moveTo>
                  <a:pt x="149376" y="110401"/>
                </a:moveTo>
                <a:lnTo>
                  <a:pt x="137438" y="112699"/>
                </a:lnTo>
                <a:lnTo>
                  <a:pt x="131596" y="116230"/>
                </a:lnTo>
                <a:lnTo>
                  <a:pt x="125576" y="122199"/>
                </a:lnTo>
                <a:lnTo>
                  <a:pt x="106831" y="141008"/>
                </a:lnTo>
                <a:lnTo>
                  <a:pt x="165505" y="199796"/>
                </a:lnTo>
                <a:lnTo>
                  <a:pt x="179962" y="185381"/>
                </a:lnTo>
                <a:lnTo>
                  <a:pt x="166902" y="185381"/>
                </a:lnTo>
                <a:lnTo>
                  <a:pt x="145947" y="164503"/>
                </a:lnTo>
                <a:lnTo>
                  <a:pt x="152360" y="158127"/>
                </a:lnTo>
                <a:lnTo>
                  <a:pt x="139597" y="158127"/>
                </a:lnTo>
                <a:lnTo>
                  <a:pt x="121067" y="139623"/>
                </a:lnTo>
                <a:lnTo>
                  <a:pt x="132104" y="128651"/>
                </a:lnTo>
                <a:lnTo>
                  <a:pt x="134517" y="126149"/>
                </a:lnTo>
                <a:lnTo>
                  <a:pt x="137057" y="124358"/>
                </a:lnTo>
                <a:lnTo>
                  <a:pt x="139343" y="123278"/>
                </a:lnTo>
                <a:lnTo>
                  <a:pt x="141756" y="122199"/>
                </a:lnTo>
                <a:lnTo>
                  <a:pt x="144042" y="121869"/>
                </a:lnTo>
                <a:lnTo>
                  <a:pt x="163563" y="121869"/>
                </a:lnTo>
                <a:lnTo>
                  <a:pt x="162711" y="120256"/>
                </a:lnTo>
                <a:lnTo>
                  <a:pt x="159663" y="117170"/>
                </a:lnTo>
                <a:lnTo>
                  <a:pt x="154710" y="112268"/>
                </a:lnTo>
                <a:lnTo>
                  <a:pt x="149376" y="110401"/>
                </a:lnTo>
                <a:close/>
              </a:path>
              <a:path w="290194" h="316864">
                <a:moveTo>
                  <a:pt x="193631" y="143383"/>
                </a:moveTo>
                <a:lnTo>
                  <a:pt x="175448" y="143383"/>
                </a:lnTo>
                <a:lnTo>
                  <a:pt x="179221" y="144665"/>
                </a:lnTo>
                <a:lnTo>
                  <a:pt x="182523" y="148043"/>
                </a:lnTo>
                <a:lnTo>
                  <a:pt x="185317" y="150837"/>
                </a:lnTo>
                <a:lnTo>
                  <a:pt x="186968" y="153657"/>
                </a:lnTo>
                <a:lnTo>
                  <a:pt x="187197" y="156210"/>
                </a:lnTo>
                <a:lnTo>
                  <a:pt x="187603" y="159334"/>
                </a:lnTo>
                <a:lnTo>
                  <a:pt x="179602" y="172631"/>
                </a:lnTo>
                <a:lnTo>
                  <a:pt x="166902" y="185381"/>
                </a:lnTo>
                <a:lnTo>
                  <a:pt x="179962" y="185381"/>
                </a:lnTo>
                <a:lnTo>
                  <a:pt x="191159" y="174218"/>
                </a:lnTo>
                <a:lnTo>
                  <a:pt x="194461" y="169545"/>
                </a:lnTo>
                <a:lnTo>
                  <a:pt x="196366" y="165036"/>
                </a:lnTo>
                <a:lnTo>
                  <a:pt x="198144" y="160515"/>
                </a:lnTo>
                <a:lnTo>
                  <a:pt x="198500" y="156489"/>
                </a:lnTo>
                <a:lnTo>
                  <a:pt x="198525" y="156210"/>
                </a:lnTo>
                <a:lnTo>
                  <a:pt x="196749" y="148043"/>
                </a:lnTo>
                <a:lnTo>
                  <a:pt x="194461" y="144208"/>
                </a:lnTo>
                <a:lnTo>
                  <a:pt x="193631" y="143383"/>
                </a:lnTo>
                <a:close/>
              </a:path>
              <a:path w="290194" h="316864">
                <a:moveTo>
                  <a:pt x="163563" y="121869"/>
                </a:moveTo>
                <a:lnTo>
                  <a:pt x="144042" y="121869"/>
                </a:lnTo>
                <a:lnTo>
                  <a:pt x="148487" y="122720"/>
                </a:lnTo>
                <a:lnTo>
                  <a:pt x="150646" y="123913"/>
                </a:lnTo>
                <a:lnTo>
                  <a:pt x="152678" y="125895"/>
                </a:lnTo>
                <a:lnTo>
                  <a:pt x="155599" y="128841"/>
                </a:lnTo>
                <a:lnTo>
                  <a:pt x="156869" y="132168"/>
                </a:lnTo>
                <a:lnTo>
                  <a:pt x="156361" y="139623"/>
                </a:lnTo>
                <a:lnTo>
                  <a:pt x="154329" y="143383"/>
                </a:lnTo>
                <a:lnTo>
                  <a:pt x="150519" y="147167"/>
                </a:lnTo>
                <a:lnTo>
                  <a:pt x="139597" y="158127"/>
                </a:lnTo>
                <a:lnTo>
                  <a:pt x="152360" y="158127"/>
                </a:lnTo>
                <a:lnTo>
                  <a:pt x="158774" y="151752"/>
                </a:lnTo>
                <a:lnTo>
                  <a:pt x="162965" y="147472"/>
                </a:lnTo>
                <a:lnTo>
                  <a:pt x="167156" y="144945"/>
                </a:lnTo>
                <a:lnTo>
                  <a:pt x="175344" y="143383"/>
                </a:lnTo>
                <a:lnTo>
                  <a:pt x="193631" y="143383"/>
                </a:lnTo>
                <a:lnTo>
                  <a:pt x="189852" y="139623"/>
                </a:lnTo>
                <a:lnTo>
                  <a:pt x="163084" y="139623"/>
                </a:lnTo>
                <a:lnTo>
                  <a:pt x="165144" y="136207"/>
                </a:lnTo>
                <a:lnTo>
                  <a:pt x="165251" y="136029"/>
                </a:lnTo>
                <a:lnTo>
                  <a:pt x="166013" y="132168"/>
                </a:lnTo>
                <a:lnTo>
                  <a:pt x="165402" y="128841"/>
                </a:lnTo>
                <a:lnTo>
                  <a:pt x="165367" y="128651"/>
                </a:lnTo>
                <a:lnTo>
                  <a:pt x="165251" y="128016"/>
                </a:lnTo>
                <a:lnTo>
                  <a:pt x="164691" y="124358"/>
                </a:lnTo>
                <a:lnTo>
                  <a:pt x="164623" y="123913"/>
                </a:lnTo>
                <a:lnTo>
                  <a:pt x="163563" y="121869"/>
                </a:lnTo>
                <a:close/>
              </a:path>
              <a:path w="290194" h="316864">
                <a:moveTo>
                  <a:pt x="183666" y="64160"/>
                </a:moveTo>
                <a:lnTo>
                  <a:pt x="175284" y="72453"/>
                </a:lnTo>
                <a:lnTo>
                  <a:pt x="212114" y="153250"/>
                </a:lnTo>
                <a:lnTo>
                  <a:pt x="220242" y="145173"/>
                </a:lnTo>
                <a:lnTo>
                  <a:pt x="209574" y="122859"/>
                </a:lnTo>
                <a:lnTo>
                  <a:pt x="218316" y="114122"/>
                </a:lnTo>
                <a:lnTo>
                  <a:pt x="205129" y="114122"/>
                </a:lnTo>
                <a:lnTo>
                  <a:pt x="187222" y="76161"/>
                </a:lnTo>
                <a:lnTo>
                  <a:pt x="209692" y="76161"/>
                </a:lnTo>
                <a:lnTo>
                  <a:pt x="183666" y="64160"/>
                </a:lnTo>
                <a:close/>
              </a:path>
              <a:path w="290194" h="316864">
                <a:moveTo>
                  <a:pt x="172744" y="134581"/>
                </a:moveTo>
                <a:lnTo>
                  <a:pt x="167918" y="136207"/>
                </a:lnTo>
                <a:lnTo>
                  <a:pt x="163074" y="139623"/>
                </a:lnTo>
                <a:lnTo>
                  <a:pt x="189852" y="139623"/>
                </a:lnTo>
                <a:lnTo>
                  <a:pt x="187095" y="136880"/>
                </a:lnTo>
                <a:lnTo>
                  <a:pt x="182777" y="134899"/>
                </a:lnTo>
                <a:lnTo>
                  <a:pt x="172744" y="134581"/>
                </a:lnTo>
                <a:close/>
              </a:path>
              <a:path w="290194" h="316864">
                <a:moveTo>
                  <a:pt x="209692" y="76161"/>
                </a:moveTo>
                <a:lnTo>
                  <a:pt x="187222" y="76161"/>
                </a:lnTo>
                <a:lnTo>
                  <a:pt x="225068" y="94119"/>
                </a:lnTo>
                <a:lnTo>
                  <a:pt x="205129" y="114122"/>
                </a:lnTo>
                <a:lnTo>
                  <a:pt x="218316" y="114122"/>
                </a:lnTo>
                <a:lnTo>
                  <a:pt x="233958" y="98488"/>
                </a:lnTo>
                <a:lnTo>
                  <a:pt x="258108" y="98488"/>
                </a:lnTo>
                <a:lnTo>
                  <a:pt x="209692" y="76161"/>
                </a:lnTo>
                <a:close/>
              </a:path>
              <a:path w="290194" h="316864">
                <a:moveTo>
                  <a:pt x="258108" y="98488"/>
                </a:moveTo>
                <a:lnTo>
                  <a:pt x="233958" y="98488"/>
                </a:lnTo>
                <a:lnTo>
                  <a:pt x="256056" y="109359"/>
                </a:lnTo>
                <a:lnTo>
                  <a:pt x="264057" y="101231"/>
                </a:lnTo>
                <a:lnTo>
                  <a:pt x="258108" y="98488"/>
                </a:lnTo>
                <a:close/>
              </a:path>
              <a:path w="290194" h="316864">
                <a:moveTo>
                  <a:pt x="245453" y="31089"/>
                </a:moveTo>
                <a:lnTo>
                  <a:pt x="229894" y="31089"/>
                </a:lnTo>
                <a:lnTo>
                  <a:pt x="282091" y="83286"/>
                </a:lnTo>
                <a:lnTo>
                  <a:pt x="289838" y="75463"/>
                </a:lnTo>
                <a:lnTo>
                  <a:pt x="245453" y="31089"/>
                </a:lnTo>
                <a:close/>
              </a:path>
              <a:path w="290194" h="316864">
                <a:moveTo>
                  <a:pt x="247801" y="0"/>
                </a:moveTo>
                <a:lnTo>
                  <a:pt x="206526" y="41224"/>
                </a:lnTo>
                <a:lnTo>
                  <a:pt x="213130" y="47815"/>
                </a:lnTo>
                <a:lnTo>
                  <a:pt x="229894" y="31089"/>
                </a:lnTo>
                <a:lnTo>
                  <a:pt x="245453" y="31089"/>
                </a:lnTo>
                <a:lnTo>
                  <a:pt x="237641" y="23279"/>
                </a:lnTo>
                <a:lnTo>
                  <a:pt x="254405" y="6591"/>
                </a:lnTo>
                <a:lnTo>
                  <a:pt x="247801" y="0"/>
                </a:lnTo>
                <a:close/>
              </a:path>
            </a:pathLst>
          </a:custGeom>
          <a:solidFill>
            <a:srgbClr val="000000"/>
          </a:solidFill>
        </p:spPr>
        <p:txBody>
          <a:bodyPr wrap="square" lIns="0" tIns="0" rIns="0" bIns="0" rtlCol="0"/>
          <a:lstStyle/>
          <a:p>
            <a:endParaRPr/>
          </a:p>
        </p:txBody>
      </p:sp>
      <p:sp>
        <p:nvSpPr>
          <p:cNvPr id="15" name="object 15"/>
          <p:cNvSpPr/>
          <p:nvPr/>
        </p:nvSpPr>
        <p:spPr>
          <a:xfrm>
            <a:off x="2113533" y="6065634"/>
            <a:ext cx="254635" cy="271145"/>
          </a:xfrm>
          <a:custGeom>
            <a:avLst/>
            <a:gdLst/>
            <a:ahLst/>
            <a:cxnLst/>
            <a:rect l="l" t="t" r="r" b="b"/>
            <a:pathLst>
              <a:path w="254635" h="271145">
                <a:moveTo>
                  <a:pt x="8636" y="203530"/>
                </a:moveTo>
                <a:lnTo>
                  <a:pt x="0" y="212140"/>
                </a:lnTo>
                <a:lnTo>
                  <a:pt x="58801" y="270916"/>
                </a:lnTo>
                <a:lnTo>
                  <a:pt x="66421" y="263359"/>
                </a:lnTo>
                <a:lnTo>
                  <a:pt x="18651" y="215671"/>
                </a:lnTo>
                <a:lnTo>
                  <a:pt x="11430" y="213842"/>
                </a:lnTo>
                <a:lnTo>
                  <a:pt x="14097" y="211124"/>
                </a:lnTo>
                <a:lnTo>
                  <a:pt x="39436" y="211124"/>
                </a:lnTo>
                <a:lnTo>
                  <a:pt x="8636" y="203530"/>
                </a:lnTo>
                <a:close/>
              </a:path>
              <a:path w="254635" h="271145">
                <a:moveTo>
                  <a:pt x="39436" y="211124"/>
                </a:moveTo>
                <a:lnTo>
                  <a:pt x="14097" y="211124"/>
                </a:lnTo>
                <a:lnTo>
                  <a:pt x="16819" y="213842"/>
                </a:lnTo>
                <a:lnTo>
                  <a:pt x="18765" y="215671"/>
                </a:lnTo>
                <a:lnTo>
                  <a:pt x="65532" y="227330"/>
                </a:lnTo>
                <a:lnTo>
                  <a:pt x="70612" y="222186"/>
                </a:lnTo>
                <a:lnTo>
                  <a:pt x="70160" y="220433"/>
                </a:lnTo>
                <a:lnTo>
                  <a:pt x="60960" y="220433"/>
                </a:lnTo>
                <a:lnTo>
                  <a:pt x="59868" y="216162"/>
                </a:lnTo>
                <a:lnTo>
                  <a:pt x="39436" y="211124"/>
                </a:lnTo>
                <a:close/>
              </a:path>
              <a:path w="254635" h="271145">
                <a:moveTo>
                  <a:pt x="66829" y="168465"/>
                </a:moveTo>
                <a:lnTo>
                  <a:pt x="56768" y="168465"/>
                </a:lnTo>
                <a:lnTo>
                  <a:pt x="58634" y="175706"/>
                </a:lnTo>
                <a:lnTo>
                  <a:pt x="106299" y="223405"/>
                </a:lnTo>
                <a:lnTo>
                  <a:pt x="114046" y="215671"/>
                </a:lnTo>
                <a:lnTo>
                  <a:pt x="66829" y="168465"/>
                </a:lnTo>
                <a:close/>
              </a:path>
              <a:path w="254635" h="271145">
                <a:moveTo>
                  <a:pt x="59868" y="216162"/>
                </a:moveTo>
                <a:lnTo>
                  <a:pt x="60960" y="220433"/>
                </a:lnTo>
                <a:lnTo>
                  <a:pt x="64262" y="217246"/>
                </a:lnTo>
                <a:lnTo>
                  <a:pt x="59868" y="216162"/>
                </a:lnTo>
                <a:close/>
              </a:path>
              <a:path w="254635" h="271145">
                <a:moveTo>
                  <a:pt x="55245" y="156883"/>
                </a:moveTo>
                <a:lnTo>
                  <a:pt x="46863" y="165277"/>
                </a:lnTo>
                <a:lnTo>
                  <a:pt x="59742" y="215671"/>
                </a:lnTo>
                <a:lnTo>
                  <a:pt x="59868" y="216162"/>
                </a:lnTo>
                <a:lnTo>
                  <a:pt x="64262" y="217246"/>
                </a:lnTo>
                <a:lnTo>
                  <a:pt x="60960" y="220433"/>
                </a:lnTo>
                <a:lnTo>
                  <a:pt x="70160" y="220433"/>
                </a:lnTo>
                <a:lnTo>
                  <a:pt x="58634" y="175706"/>
                </a:lnTo>
                <a:lnTo>
                  <a:pt x="54102" y="171170"/>
                </a:lnTo>
                <a:lnTo>
                  <a:pt x="56768" y="168465"/>
                </a:lnTo>
                <a:lnTo>
                  <a:pt x="66829" y="168465"/>
                </a:lnTo>
                <a:lnTo>
                  <a:pt x="55245" y="156883"/>
                </a:lnTo>
                <a:close/>
              </a:path>
              <a:path w="254635" h="271145">
                <a:moveTo>
                  <a:pt x="14097" y="211124"/>
                </a:moveTo>
                <a:lnTo>
                  <a:pt x="11430" y="213842"/>
                </a:lnTo>
                <a:lnTo>
                  <a:pt x="18765" y="215671"/>
                </a:lnTo>
                <a:lnTo>
                  <a:pt x="16819" y="213842"/>
                </a:lnTo>
                <a:lnTo>
                  <a:pt x="14097" y="211124"/>
                </a:lnTo>
                <a:close/>
              </a:path>
              <a:path w="254635" h="271145">
                <a:moveTo>
                  <a:pt x="94107" y="118033"/>
                </a:moveTo>
                <a:lnTo>
                  <a:pt x="85852" y="126339"/>
                </a:lnTo>
                <a:lnTo>
                  <a:pt x="122555" y="207137"/>
                </a:lnTo>
                <a:lnTo>
                  <a:pt x="130683" y="199059"/>
                </a:lnTo>
                <a:lnTo>
                  <a:pt x="120142" y="176733"/>
                </a:lnTo>
                <a:lnTo>
                  <a:pt x="128838" y="167995"/>
                </a:lnTo>
                <a:lnTo>
                  <a:pt x="115570" y="167995"/>
                </a:lnTo>
                <a:lnTo>
                  <a:pt x="97790" y="130048"/>
                </a:lnTo>
                <a:lnTo>
                  <a:pt x="120192" y="130048"/>
                </a:lnTo>
                <a:lnTo>
                  <a:pt x="94107" y="118033"/>
                </a:lnTo>
                <a:close/>
              </a:path>
              <a:path w="254635" h="271145">
                <a:moveTo>
                  <a:pt x="56768" y="168465"/>
                </a:moveTo>
                <a:lnTo>
                  <a:pt x="54102" y="171170"/>
                </a:lnTo>
                <a:lnTo>
                  <a:pt x="58634" y="175706"/>
                </a:lnTo>
                <a:lnTo>
                  <a:pt x="56768" y="168465"/>
                </a:lnTo>
                <a:close/>
              </a:path>
              <a:path w="254635" h="271145">
                <a:moveTo>
                  <a:pt x="120192" y="130048"/>
                </a:moveTo>
                <a:lnTo>
                  <a:pt x="97790" y="130048"/>
                </a:lnTo>
                <a:lnTo>
                  <a:pt x="135636" y="148005"/>
                </a:lnTo>
                <a:lnTo>
                  <a:pt x="115570" y="167995"/>
                </a:lnTo>
                <a:lnTo>
                  <a:pt x="128838" y="167995"/>
                </a:lnTo>
                <a:lnTo>
                  <a:pt x="144399" y="152361"/>
                </a:lnTo>
                <a:lnTo>
                  <a:pt x="168641" y="152361"/>
                </a:lnTo>
                <a:lnTo>
                  <a:pt x="120192" y="130048"/>
                </a:lnTo>
                <a:close/>
              </a:path>
              <a:path w="254635" h="271145">
                <a:moveTo>
                  <a:pt x="168641" y="152361"/>
                </a:moveTo>
                <a:lnTo>
                  <a:pt x="144399" y="152361"/>
                </a:lnTo>
                <a:lnTo>
                  <a:pt x="166497" y="163245"/>
                </a:lnTo>
                <a:lnTo>
                  <a:pt x="174625" y="155117"/>
                </a:lnTo>
                <a:lnTo>
                  <a:pt x="168641" y="152361"/>
                </a:lnTo>
                <a:close/>
              </a:path>
              <a:path w="254635" h="271145">
                <a:moveTo>
                  <a:pt x="164846" y="56083"/>
                </a:moveTo>
                <a:lnTo>
                  <a:pt x="160909" y="56603"/>
                </a:lnTo>
                <a:lnTo>
                  <a:pt x="153289" y="60020"/>
                </a:lnTo>
                <a:lnTo>
                  <a:pt x="149606" y="62572"/>
                </a:lnTo>
                <a:lnTo>
                  <a:pt x="123952" y="88201"/>
                </a:lnTo>
                <a:lnTo>
                  <a:pt x="182753" y="146989"/>
                </a:lnTo>
                <a:lnTo>
                  <a:pt x="190627" y="139128"/>
                </a:lnTo>
                <a:lnTo>
                  <a:pt x="165735" y="114236"/>
                </a:lnTo>
                <a:lnTo>
                  <a:pt x="172306" y="107683"/>
                </a:lnTo>
                <a:lnTo>
                  <a:pt x="159131" y="107683"/>
                </a:lnTo>
                <a:lnTo>
                  <a:pt x="138505" y="86969"/>
                </a:lnTo>
                <a:lnTo>
                  <a:pt x="138353" y="86969"/>
                </a:lnTo>
                <a:lnTo>
                  <a:pt x="155702" y="69621"/>
                </a:lnTo>
                <a:lnTo>
                  <a:pt x="159385" y="67716"/>
                </a:lnTo>
                <a:lnTo>
                  <a:pt x="184439" y="67716"/>
                </a:lnTo>
                <a:lnTo>
                  <a:pt x="184023" y="66903"/>
                </a:lnTo>
                <a:lnTo>
                  <a:pt x="180213" y="63182"/>
                </a:lnTo>
                <a:lnTo>
                  <a:pt x="176657" y="59512"/>
                </a:lnTo>
                <a:lnTo>
                  <a:pt x="172847" y="57365"/>
                </a:lnTo>
                <a:lnTo>
                  <a:pt x="164846" y="56083"/>
                </a:lnTo>
                <a:close/>
              </a:path>
              <a:path w="254635" h="271145">
                <a:moveTo>
                  <a:pt x="213942" y="95948"/>
                </a:moveTo>
                <a:lnTo>
                  <a:pt x="188468" y="95948"/>
                </a:lnTo>
                <a:lnTo>
                  <a:pt x="190881" y="96177"/>
                </a:lnTo>
                <a:lnTo>
                  <a:pt x="193294" y="97078"/>
                </a:lnTo>
                <a:lnTo>
                  <a:pt x="195834" y="97980"/>
                </a:lnTo>
                <a:lnTo>
                  <a:pt x="198628" y="99339"/>
                </a:lnTo>
                <a:lnTo>
                  <a:pt x="201549" y="101180"/>
                </a:lnTo>
                <a:lnTo>
                  <a:pt x="218440" y="111315"/>
                </a:lnTo>
                <a:lnTo>
                  <a:pt x="226441" y="103276"/>
                </a:lnTo>
                <a:lnTo>
                  <a:pt x="213942" y="95948"/>
                </a:lnTo>
                <a:close/>
              </a:path>
              <a:path w="254635" h="271145">
                <a:moveTo>
                  <a:pt x="184439" y="67716"/>
                </a:moveTo>
                <a:lnTo>
                  <a:pt x="167329" y="67716"/>
                </a:lnTo>
                <a:lnTo>
                  <a:pt x="170434" y="69113"/>
                </a:lnTo>
                <a:lnTo>
                  <a:pt x="173736" y="72402"/>
                </a:lnTo>
                <a:lnTo>
                  <a:pt x="175895" y="74587"/>
                </a:lnTo>
                <a:lnTo>
                  <a:pt x="177292" y="76962"/>
                </a:lnTo>
                <a:lnTo>
                  <a:pt x="178308" y="82118"/>
                </a:lnTo>
                <a:lnTo>
                  <a:pt x="178054" y="84683"/>
                </a:lnTo>
                <a:lnTo>
                  <a:pt x="176276" y="89814"/>
                </a:lnTo>
                <a:lnTo>
                  <a:pt x="174752" y="92163"/>
                </a:lnTo>
                <a:lnTo>
                  <a:pt x="159131" y="107683"/>
                </a:lnTo>
                <a:lnTo>
                  <a:pt x="172306" y="107683"/>
                </a:lnTo>
                <a:lnTo>
                  <a:pt x="179578" y="100431"/>
                </a:lnTo>
                <a:lnTo>
                  <a:pt x="181737" y="98196"/>
                </a:lnTo>
                <a:lnTo>
                  <a:pt x="184023" y="96850"/>
                </a:lnTo>
                <a:lnTo>
                  <a:pt x="186182" y="96393"/>
                </a:lnTo>
                <a:lnTo>
                  <a:pt x="188468" y="95948"/>
                </a:lnTo>
                <a:lnTo>
                  <a:pt x="213942" y="95948"/>
                </a:lnTo>
                <a:lnTo>
                  <a:pt x="207899" y="92405"/>
                </a:lnTo>
                <a:lnTo>
                  <a:pt x="204470" y="90335"/>
                </a:lnTo>
                <a:lnTo>
                  <a:pt x="182864" y="90335"/>
                </a:lnTo>
                <a:lnTo>
                  <a:pt x="185928" y="85356"/>
                </a:lnTo>
                <a:lnTo>
                  <a:pt x="187198" y="80530"/>
                </a:lnTo>
                <a:lnTo>
                  <a:pt x="186182" y="71120"/>
                </a:lnTo>
                <a:lnTo>
                  <a:pt x="184439" y="67716"/>
                </a:lnTo>
                <a:close/>
              </a:path>
              <a:path w="254635" h="271145">
                <a:moveTo>
                  <a:pt x="193040" y="86664"/>
                </a:moveTo>
                <a:lnTo>
                  <a:pt x="187960" y="87299"/>
                </a:lnTo>
                <a:lnTo>
                  <a:pt x="185420" y="88417"/>
                </a:lnTo>
                <a:lnTo>
                  <a:pt x="182845" y="90335"/>
                </a:lnTo>
                <a:lnTo>
                  <a:pt x="204470" y="90335"/>
                </a:lnTo>
                <a:lnTo>
                  <a:pt x="201295" y="88836"/>
                </a:lnTo>
                <a:lnTo>
                  <a:pt x="195707" y="86969"/>
                </a:lnTo>
                <a:lnTo>
                  <a:pt x="193040" y="86664"/>
                </a:lnTo>
                <a:close/>
              </a:path>
              <a:path w="254635" h="271145">
                <a:moveTo>
                  <a:pt x="209869" y="31089"/>
                </a:moveTo>
                <a:lnTo>
                  <a:pt x="194310" y="31089"/>
                </a:lnTo>
                <a:lnTo>
                  <a:pt x="246507" y="83286"/>
                </a:lnTo>
                <a:lnTo>
                  <a:pt x="254254" y="75463"/>
                </a:lnTo>
                <a:lnTo>
                  <a:pt x="209869" y="31089"/>
                </a:lnTo>
                <a:close/>
              </a:path>
              <a:path w="254635" h="271145">
                <a:moveTo>
                  <a:pt x="212217" y="0"/>
                </a:moveTo>
                <a:lnTo>
                  <a:pt x="170942" y="41224"/>
                </a:lnTo>
                <a:lnTo>
                  <a:pt x="177546" y="47815"/>
                </a:lnTo>
                <a:lnTo>
                  <a:pt x="194310" y="31089"/>
                </a:lnTo>
                <a:lnTo>
                  <a:pt x="209869" y="31089"/>
                </a:lnTo>
                <a:lnTo>
                  <a:pt x="202057" y="23279"/>
                </a:lnTo>
                <a:lnTo>
                  <a:pt x="218821" y="6591"/>
                </a:lnTo>
                <a:lnTo>
                  <a:pt x="212217" y="0"/>
                </a:lnTo>
                <a:close/>
              </a:path>
            </a:pathLst>
          </a:custGeom>
          <a:solidFill>
            <a:srgbClr val="000000"/>
          </a:solidFill>
        </p:spPr>
        <p:txBody>
          <a:bodyPr wrap="square" lIns="0" tIns="0" rIns="0" bIns="0" rtlCol="0"/>
          <a:lstStyle/>
          <a:p>
            <a:endParaRPr/>
          </a:p>
        </p:txBody>
      </p:sp>
      <p:sp>
        <p:nvSpPr>
          <p:cNvPr id="16" name="object 16"/>
          <p:cNvSpPr/>
          <p:nvPr/>
        </p:nvSpPr>
        <p:spPr>
          <a:xfrm>
            <a:off x="2607691" y="6071984"/>
            <a:ext cx="297180" cy="297815"/>
          </a:xfrm>
          <a:custGeom>
            <a:avLst/>
            <a:gdLst/>
            <a:ahLst/>
            <a:cxnLst/>
            <a:rect l="l" t="t" r="r" b="b"/>
            <a:pathLst>
              <a:path w="297180" h="297814">
                <a:moveTo>
                  <a:pt x="8000" y="230441"/>
                </a:moveTo>
                <a:lnTo>
                  <a:pt x="0" y="238467"/>
                </a:lnTo>
                <a:lnTo>
                  <a:pt x="58673" y="297256"/>
                </a:lnTo>
                <a:lnTo>
                  <a:pt x="66166" y="289826"/>
                </a:lnTo>
                <a:lnTo>
                  <a:pt x="19303" y="242976"/>
                </a:lnTo>
                <a:lnTo>
                  <a:pt x="76094" y="242976"/>
                </a:lnTo>
                <a:lnTo>
                  <a:pt x="8000" y="230441"/>
                </a:lnTo>
                <a:close/>
              </a:path>
              <a:path w="297180" h="297814">
                <a:moveTo>
                  <a:pt x="76094" y="242976"/>
                </a:moveTo>
                <a:lnTo>
                  <a:pt x="19303" y="242976"/>
                </a:lnTo>
                <a:lnTo>
                  <a:pt x="98425" y="257556"/>
                </a:lnTo>
                <a:lnTo>
                  <a:pt x="106425" y="249516"/>
                </a:lnTo>
                <a:lnTo>
                  <a:pt x="101890" y="244983"/>
                </a:lnTo>
                <a:lnTo>
                  <a:pt x="86994" y="244983"/>
                </a:lnTo>
                <a:lnTo>
                  <a:pt x="76094" y="242976"/>
                </a:lnTo>
                <a:close/>
              </a:path>
              <a:path w="297180" h="297814">
                <a:moveTo>
                  <a:pt x="47650" y="190766"/>
                </a:moveTo>
                <a:lnTo>
                  <a:pt x="46647" y="191731"/>
                </a:lnTo>
                <a:lnTo>
                  <a:pt x="40258" y="198208"/>
                </a:lnTo>
                <a:lnTo>
                  <a:pt x="86994" y="244983"/>
                </a:lnTo>
                <a:lnTo>
                  <a:pt x="101890" y="244983"/>
                </a:lnTo>
                <a:lnTo>
                  <a:pt x="47650" y="190766"/>
                </a:lnTo>
                <a:close/>
              </a:path>
              <a:path w="297180" h="297814">
                <a:moveTo>
                  <a:pt x="71437" y="167093"/>
                </a:moveTo>
                <a:lnTo>
                  <a:pt x="71310" y="167093"/>
                </a:lnTo>
                <a:lnTo>
                  <a:pt x="63398" y="174993"/>
                </a:lnTo>
                <a:lnTo>
                  <a:pt x="63601" y="174993"/>
                </a:lnTo>
                <a:lnTo>
                  <a:pt x="122300" y="233680"/>
                </a:lnTo>
                <a:lnTo>
                  <a:pt x="130175" y="225818"/>
                </a:lnTo>
                <a:lnTo>
                  <a:pt x="71437" y="167093"/>
                </a:lnTo>
                <a:close/>
              </a:path>
              <a:path w="297180" h="297814">
                <a:moveTo>
                  <a:pt x="131763" y="188671"/>
                </a:moveTo>
                <a:lnTo>
                  <a:pt x="131635" y="188671"/>
                </a:lnTo>
                <a:lnTo>
                  <a:pt x="123825" y="196519"/>
                </a:lnTo>
                <a:lnTo>
                  <a:pt x="128142" y="200888"/>
                </a:lnTo>
                <a:lnTo>
                  <a:pt x="132714" y="203441"/>
                </a:lnTo>
                <a:lnTo>
                  <a:pt x="142239" y="204927"/>
                </a:lnTo>
                <a:lnTo>
                  <a:pt x="146938" y="204254"/>
                </a:lnTo>
                <a:lnTo>
                  <a:pt x="151510" y="202145"/>
                </a:lnTo>
                <a:lnTo>
                  <a:pt x="156209" y="200050"/>
                </a:lnTo>
                <a:lnTo>
                  <a:pt x="160654" y="196913"/>
                </a:lnTo>
                <a:lnTo>
                  <a:pt x="163233" y="194335"/>
                </a:lnTo>
                <a:lnTo>
                  <a:pt x="144271" y="194335"/>
                </a:lnTo>
                <a:lnTo>
                  <a:pt x="137921" y="193497"/>
                </a:lnTo>
                <a:lnTo>
                  <a:pt x="134873" y="191731"/>
                </a:lnTo>
                <a:lnTo>
                  <a:pt x="131763" y="188671"/>
                </a:lnTo>
                <a:close/>
              </a:path>
              <a:path w="297180" h="297814">
                <a:moveTo>
                  <a:pt x="173496" y="158254"/>
                </a:moveTo>
                <a:lnTo>
                  <a:pt x="153288" y="158254"/>
                </a:lnTo>
                <a:lnTo>
                  <a:pt x="157860" y="158953"/>
                </a:lnTo>
                <a:lnTo>
                  <a:pt x="160019" y="160147"/>
                </a:lnTo>
                <a:lnTo>
                  <a:pt x="166042" y="173621"/>
                </a:lnTo>
                <a:lnTo>
                  <a:pt x="165863" y="174599"/>
                </a:lnTo>
                <a:lnTo>
                  <a:pt x="165790" y="174993"/>
                </a:lnTo>
                <a:lnTo>
                  <a:pt x="165734" y="175298"/>
                </a:lnTo>
                <a:lnTo>
                  <a:pt x="164337" y="178092"/>
                </a:lnTo>
                <a:lnTo>
                  <a:pt x="163067" y="180886"/>
                </a:lnTo>
                <a:lnTo>
                  <a:pt x="144271" y="194335"/>
                </a:lnTo>
                <a:lnTo>
                  <a:pt x="163233" y="194335"/>
                </a:lnTo>
                <a:lnTo>
                  <a:pt x="176390" y="168529"/>
                </a:lnTo>
                <a:lnTo>
                  <a:pt x="176224" y="167093"/>
                </a:lnTo>
                <a:lnTo>
                  <a:pt x="176123" y="166268"/>
                </a:lnTo>
                <a:lnTo>
                  <a:pt x="176007" y="165468"/>
                </a:lnTo>
                <a:lnTo>
                  <a:pt x="175964" y="165176"/>
                </a:lnTo>
                <a:lnTo>
                  <a:pt x="175874" y="164553"/>
                </a:lnTo>
                <a:lnTo>
                  <a:pt x="175747" y="163677"/>
                </a:lnTo>
                <a:lnTo>
                  <a:pt x="175683" y="163233"/>
                </a:lnTo>
                <a:lnTo>
                  <a:pt x="175611" y="162737"/>
                </a:lnTo>
                <a:lnTo>
                  <a:pt x="175513" y="162064"/>
                </a:lnTo>
                <a:lnTo>
                  <a:pt x="173496" y="158254"/>
                </a:lnTo>
                <a:close/>
              </a:path>
              <a:path w="297180" h="297814">
                <a:moveTo>
                  <a:pt x="124332" y="122288"/>
                </a:moveTo>
                <a:lnTo>
                  <a:pt x="94741" y="145719"/>
                </a:lnTo>
                <a:lnTo>
                  <a:pt x="93547" y="148501"/>
                </a:lnTo>
                <a:lnTo>
                  <a:pt x="92954" y="149936"/>
                </a:lnTo>
                <a:lnTo>
                  <a:pt x="92651" y="152323"/>
                </a:lnTo>
                <a:lnTo>
                  <a:pt x="92539" y="154368"/>
                </a:lnTo>
                <a:lnTo>
                  <a:pt x="92891" y="156502"/>
                </a:lnTo>
                <a:lnTo>
                  <a:pt x="92973" y="156997"/>
                </a:lnTo>
                <a:lnTo>
                  <a:pt x="93090" y="157708"/>
                </a:lnTo>
                <a:lnTo>
                  <a:pt x="93146" y="157988"/>
                </a:lnTo>
                <a:lnTo>
                  <a:pt x="93261" y="158572"/>
                </a:lnTo>
                <a:lnTo>
                  <a:pt x="93336" y="158953"/>
                </a:lnTo>
                <a:lnTo>
                  <a:pt x="93461" y="159588"/>
                </a:lnTo>
                <a:lnTo>
                  <a:pt x="93572" y="160147"/>
                </a:lnTo>
                <a:lnTo>
                  <a:pt x="93670" y="160642"/>
                </a:lnTo>
                <a:lnTo>
                  <a:pt x="93785" y="161226"/>
                </a:lnTo>
                <a:lnTo>
                  <a:pt x="93852" y="161569"/>
                </a:lnTo>
                <a:lnTo>
                  <a:pt x="95884" y="165176"/>
                </a:lnTo>
                <a:lnTo>
                  <a:pt x="99186" y="168529"/>
                </a:lnTo>
                <a:lnTo>
                  <a:pt x="102361" y="171691"/>
                </a:lnTo>
                <a:lnTo>
                  <a:pt x="105663" y="173621"/>
                </a:lnTo>
                <a:lnTo>
                  <a:pt x="112648" y="174993"/>
                </a:lnTo>
                <a:lnTo>
                  <a:pt x="116458" y="174599"/>
                </a:lnTo>
                <a:lnTo>
                  <a:pt x="120650" y="173126"/>
                </a:lnTo>
                <a:lnTo>
                  <a:pt x="124892" y="171691"/>
                </a:lnTo>
                <a:lnTo>
                  <a:pt x="129793" y="169291"/>
                </a:lnTo>
                <a:lnTo>
                  <a:pt x="139443" y="163677"/>
                </a:lnTo>
                <a:lnTo>
                  <a:pt x="114426" y="163677"/>
                </a:lnTo>
                <a:lnTo>
                  <a:pt x="110779" y="163233"/>
                </a:lnTo>
                <a:lnTo>
                  <a:pt x="110461" y="163233"/>
                </a:lnTo>
                <a:lnTo>
                  <a:pt x="108457" y="162204"/>
                </a:lnTo>
                <a:lnTo>
                  <a:pt x="106806" y="160489"/>
                </a:lnTo>
                <a:lnTo>
                  <a:pt x="103988" y="157708"/>
                </a:lnTo>
                <a:lnTo>
                  <a:pt x="103670" y="156997"/>
                </a:lnTo>
                <a:lnTo>
                  <a:pt x="102742" y="154368"/>
                </a:lnTo>
                <a:lnTo>
                  <a:pt x="103250" y="150787"/>
                </a:lnTo>
                <a:lnTo>
                  <a:pt x="103885" y="147205"/>
                </a:lnTo>
                <a:lnTo>
                  <a:pt x="106044" y="143535"/>
                </a:lnTo>
                <a:lnTo>
                  <a:pt x="109854" y="139788"/>
                </a:lnTo>
                <a:lnTo>
                  <a:pt x="113299" y="136258"/>
                </a:lnTo>
                <a:lnTo>
                  <a:pt x="117347" y="133946"/>
                </a:lnTo>
                <a:lnTo>
                  <a:pt x="125729" y="132397"/>
                </a:lnTo>
                <a:lnTo>
                  <a:pt x="137357" y="132397"/>
                </a:lnTo>
                <a:lnTo>
                  <a:pt x="140588" y="129171"/>
                </a:lnTo>
                <a:lnTo>
                  <a:pt x="136906" y="125539"/>
                </a:lnTo>
                <a:lnTo>
                  <a:pt x="132969" y="123431"/>
                </a:lnTo>
                <a:lnTo>
                  <a:pt x="124332" y="122288"/>
                </a:lnTo>
                <a:close/>
              </a:path>
              <a:path w="297180" h="297814">
                <a:moveTo>
                  <a:pt x="160908" y="77558"/>
                </a:moveTo>
                <a:lnTo>
                  <a:pt x="152526" y="85864"/>
                </a:lnTo>
                <a:lnTo>
                  <a:pt x="189177" y="166268"/>
                </a:lnTo>
                <a:lnTo>
                  <a:pt x="189258" y="166446"/>
                </a:lnTo>
                <a:lnTo>
                  <a:pt x="189356" y="166662"/>
                </a:lnTo>
                <a:lnTo>
                  <a:pt x="197357" y="158572"/>
                </a:lnTo>
                <a:lnTo>
                  <a:pt x="186816" y="136258"/>
                </a:lnTo>
                <a:lnTo>
                  <a:pt x="195559" y="127520"/>
                </a:lnTo>
                <a:lnTo>
                  <a:pt x="182371" y="127520"/>
                </a:lnTo>
                <a:lnTo>
                  <a:pt x="164464" y="89573"/>
                </a:lnTo>
                <a:lnTo>
                  <a:pt x="186953" y="89573"/>
                </a:lnTo>
                <a:lnTo>
                  <a:pt x="160908" y="77558"/>
                </a:lnTo>
                <a:close/>
              </a:path>
              <a:path w="297180" h="297814">
                <a:moveTo>
                  <a:pt x="58501" y="153555"/>
                </a:moveTo>
                <a:lnTo>
                  <a:pt x="54990" y="153555"/>
                </a:lnTo>
                <a:lnTo>
                  <a:pt x="53902" y="154063"/>
                </a:lnTo>
                <a:lnTo>
                  <a:pt x="50090" y="162204"/>
                </a:lnTo>
                <a:lnTo>
                  <a:pt x="50545" y="163233"/>
                </a:lnTo>
                <a:lnTo>
                  <a:pt x="51911" y="164553"/>
                </a:lnTo>
                <a:lnTo>
                  <a:pt x="52958" y="165671"/>
                </a:lnTo>
                <a:lnTo>
                  <a:pt x="54482" y="166268"/>
                </a:lnTo>
                <a:lnTo>
                  <a:pt x="57467" y="166268"/>
                </a:lnTo>
                <a:lnTo>
                  <a:pt x="59181" y="165468"/>
                </a:lnTo>
                <a:lnTo>
                  <a:pt x="61975" y="162737"/>
                </a:lnTo>
                <a:lnTo>
                  <a:pt x="62610" y="161226"/>
                </a:lnTo>
                <a:lnTo>
                  <a:pt x="62636" y="157708"/>
                </a:lnTo>
                <a:lnTo>
                  <a:pt x="62102" y="156502"/>
                </a:lnTo>
                <a:lnTo>
                  <a:pt x="60959" y="155282"/>
                </a:lnTo>
                <a:lnTo>
                  <a:pt x="59689" y="154063"/>
                </a:lnTo>
                <a:lnTo>
                  <a:pt x="58501" y="153555"/>
                </a:lnTo>
                <a:close/>
              </a:path>
              <a:path w="297180" h="297814">
                <a:moveTo>
                  <a:pt x="155447" y="146761"/>
                </a:moveTo>
                <a:lnTo>
                  <a:pt x="151510" y="147053"/>
                </a:lnTo>
                <a:lnTo>
                  <a:pt x="147319" y="148501"/>
                </a:lnTo>
                <a:lnTo>
                  <a:pt x="143001" y="149936"/>
                </a:lnTo>
                <a:lnTo>
                  <a:pt x="138048" y="152323"/>
                </a:lnTo>
                <a:lnTo>
                  <a:pt x="127331" y="158572"/>
                </a:lnTo>
                <a:lnTo>
                  <a:pt x="123316" y="160642"/>
                </a:lnTo>
                <a:lnTo>
                  <a:pt x="120141" y="161912"/>
                </a:lnTo>
                <a:lnTo>
                  <a:pt x="116940" y="163233"/>
                </a:lnTo>
                <a:lnTo>
                  <a:pt x="116760" y="163233"/>
                </a:lnTo>
                <a:lnTo>
                  <a:pt x="114426" y="163677"/>
                </a:lnTo>
                <a:lnTo>
                  <a:pt x="139443" y="163677"/>
                </a:lnTo>
                <a:lnTo>
                  <a:pt x="140207" y="163233"/>
                </a:lnTo>
                <a:lnTo>
                  <a:pt x="144120" y="161226"/>
                </a:lnTo>
                <a:lnTo>
                  <a:pt x="150494" y="158711"/>
                </a:lnTo>
                <a:lnTo>
                  <a:pt x="153288" y="158254"/>
                </a:lnTo>
                <a:lnTo>
                  <a:pt x="173496" y="158254"/>
                </a:lnTo>
                <a:lnTo>
                  <a:pt x="173354" y="157988"/>
                </a:lnTo>
                <a:lnTo>
                  <a:pt x="165988" y="150647"/>
                </a:lnTo>
                <a:lnTo>
                  <a:pt x="162515" y="148501"/>
                </a:lnTo>
                <a:lnTo>
                  <a:pt x="162643" y="148501"/>
                </a:lnTo>
                <a:lnTo>
                  <a:pt x="155447" y="146761"/>
                </a:lnTo>
                <a:close/>
              </a:path>
              <a:path w="297180" h="297814">
                <a:moveTo>
                  <a:pt x="137357" y="132397"/>
                </a:moveTo>
                <a:lnTo>
                  <a:pt x="125729" y="132397"/>
                </a:lnTo>
                <a:lnTo>
                  <a:pt x="129412" y="133680"/>
                </a:lnTo>
                <a:lnTo>
                  <a:pt x="132714" y="137033"/>
                </a:lnTo>
                <a:lnTo>
                  <a:pt x="137357" y="132397"/>
                </a:lnTo>
                <a:close/>
              </a:path>
              <a:path w="297180" h="297814">
                <a:moveTo>
                  <a:pt x="186953" y="89573"/>
                </a:moveTo>
                <a:lnTo>
                  <a:pt x="164464" y="89573"/>
                </a:lnTo>
                <a:lnTo>
                  <a:pt x="202310" y="107518"/>
                </a:lnTo>
                <a:lnTo>
                  <a:pt x="182371" y="127520"/>
                </a:lnTo>
                <a:lnTo>
                  <a:pt x="195559" y="127520"/>
                </a:lnTo>
                <a:lnTo>
                  <a:pt x="211200" y="111887"/>
                </a:lnTo>
                <a:lnTo>
                  <a:pt x="235325" y="111887"/>
                </a:lnTo>
                <a:lnTo>
                  <a:pt x="186953" y="89573"/>
                </a:lnTo>
                <a:close/>
              </a:path>
              <a:path w="297180" h="297814">
                <a:moveTo>
                  <a:pt x="235325" y="111887"/>
                </a:moveTo>
                <a:lnTo>
                  <a:pt x="211200" y="111887"/>
                </a:lnTo>
                <a:lnTo>
                  <a:pt x="233171" y="122770"/>
                </a:lnTo>
                <a:lnTo>
                  <a:pt x="241300" y="114642"/>
                </a:lnTo>
                <a:lnTo>
                  <a:pt x="235325" y="111887"/>
                </a:lnTo>
                <a:close/>
              </a:path>
              <a:path w="297180" h="297814">
                <a:moveTo>
                  <a:pt x="198754" y="39700"/>
                </a:moveTo>
                <a:lnTo>
                  <a:pt x="190626" y="47726"/>
                </a:lnTo>
                <a:lnTo>
                  <a:pt x="249427" y="106514"/>
                </a:lnTo>
                <a:lnTo>
                  <a:pt x="256920" y="99098"/>
                </a:lnTo>
                <a:lnTo>
                  <a:pt x="210057" y="52235"/>
                </a:lnTo>
                <a:lnTo>
                  <a:pt x="266848" y="52235"/>
                </a:lnTo>
                <a:lnTo>
                  <a:pt x="198754" y="39700"/>
                </a:lnTo>
                <a:close/>
              </a:path>
              <a:path w="297180" h="297814">
                <a:moveTo>
                  <a:pt x="266848" y="52235"/>
                </a:moveTo>
                <a:lnTo>
                  <a:pt x="210057" y="52235"/>
                </a:lnTo>
                <a:lnTo>
                  <a:pt x="289178" y="66814"/>
                </a:lnTo>
                <a:lnTo>
                  <a:pt x="297179" y="58775"/>
                </a:lnTo>
                <a:lnTo>
                  <a:pt x="292644" y="54241"/>
                </a:lnTo>
                <a:lnTo>
                  <a:pt x="277748" y="54241"/>
                </a:lnTo>
                <a:lnTo>
                  <a:pt x="266848" y="52235"/>
                </a:lnTo>
                <a:close/>
              </a:path>
              <a:path w="297180" h="297814">
                <a:moveTo>
                  <a:pt x="238378" y="0"/>
                </a:moveTo>
                <a:lnTo>
                  <a:pt x="230885" y="7467"/>
                </a:lnTo>
                <a:lnTo>
                  <a:pt x="277748" y="54241"/>
                </a:lnTo>
                <a:lnTo>
                  <a:pt x="292644" y="54241"/>
                </a:lnTo>
                <a:lnTo>
                  <a:pt x="238378" y="0"/>
                </a:lnTo>
                <a:close/>
              </a:path>
            </a:pathLst>
          </a:custGeom>
          <a:solidFill>
            <a:srgbClr val="000000"/>
          </a:solidFill>
        </p:spPr>
        <p:txBody>
          <a:bodyPr wrap="square" lIns="0" tIns="0" rIns="0" bIns="0" rtlCol="0"/>
          <a:lstStyle/>
          <a:p>
            <a:endParaRPr/>
          </a:p>
        </p:txBody>
      </p:sp>
      <p:sp>
        <p:nvSpPr>
          <p:cNvPr id="17" name="object 17"/>
          <p:cNvSpPr/>
          <p:nvPr/>
        </p:nvSpPr>
        <p:spPr>
          <a:xfrm>
            <a:off x="3141726" y="6078029"/>
            <a:ext cx="285750" cy="283845"/>
          </a:xfrm>
          <a:custGeom>
            <a:avLst/>
            <a:gdLst/>
            <a:ahLst/>
            <a:cxnLst/>
            <a:rect l="l" t="t" r="r" b="b"/>
            <a:pathLst>
              <a:path w="285750" h="283845">
                <a:moveTo>
                  <a:pt x="8636" y="216420"/>
                </a:moveTo>
                <a:lnTo>
                  <a:pt x="0" y="225018"/>
                </a:lnTo>
                <a:lnTo>
                  <a:pt x="58800" y="283806"/>
                </a:lnTo>
                <a:lnTo>
                  <a:pt x="66421" y="276250"/>
                </a:lnTo>
                <a:lnTo>
                  <a:pt x="18651" y="228561"/>
                </a:lnTo>
                <a:lnTo>
                  <a:pt x="18809" y="228561"/>
                </a:lnTo>
                <a:lnTo>
                  <a:pt x="11430" y="226720"/>
                </a:lnTo>
                <a:lnTo>
                  <a:pt x="14097" y="224015"/>
                </a:lnTo>
                <a:lnTo>
                  <a:pt x="39464" y="224015"/>
                </a:lnTo>
                <a:lnTo>
                  <a:pt x="8636" y="216420"/>
                </a:lnTo>
                <a:close/>
              </a:path>
              <a:path w="285750" h="283845">
                <a:moveTo>
                  <a:pt x="39464" y="224015"/>
                </a:moveTo>
                <a:lnTo>
                  <a:pt x="14097" y="224015"/>
                </a:lnTo>
                <a:lnTo>
                  <a:pt x="18651" y="228561"/>
                </a:lnTo>
                <a:lnTo>
                  <a:pt x="18809" y="228561"/>
                </a:lnTo>
                <a:lnTo>
                  <a:pt x="65531" y="240220"/>
                </a:lnTo>
                <a:lnTo>
                  <a:pt x="70612" y="235064"/>
                </a:lnTo>
                <a:lnTo>
                  <a:pt x="70160" y="233311"/>
                </a:lnTo>
                <a:lnTo>
                  <a:pt x="60960" y="233311"/>
                </a:lnTo>
                <a:lnTo>
                  <a:pt x="59868" y="229041"/>
                </a:lnTo>
                <a:lnTo>
                  <a:pt x="39464" y="224015"/>
                </a:lnTo>
                <a:close/>
              </a:path>
              <a:path w="285750" h="283845">
                <a:moveTo>
                  <a:pt x="66817" y="181343"/>
                </a:moveTo>
                <a:lnTo>
                  <a:pt x="56768" y="181343"/>
                </a:lnTo>
                <a:lnTo>
                  <a:pt x="58634" y="188584"/>
                </a:lnTo>
                <a:lnTo>
                  <a:pt x="106299" y="236283"/>
                </a:lnTo>
                <a:lnTo>
                  <a:pt x="114046" y="228561"/>
                </a:lnTo>
                <a:lnTo>
                  <a:pt x="66817" y="181343"/>
                </a:lnTo>
                <a:close/>
              </a:path>
              <a:path w="285750" h="283845">
                <a:moveTo>
                  <a:pt x="59868" y="229041"/>
                </a:moveTo>
                <a:lnTo>
                  <a:pt x="60960" y="233311"/>
                </a:lnTo>
                <a:lnTo>
                  <a:pt x="64262" y="230124"/>
                </a:lnTo>
                <a:lnTo>
                  <a:pt x="59868" y="229041"/>
                </a:lnTo>
                <a:close/>
              </a:path>
              <a:path w="285750" h="283845">
                <a:moveTo>
                  <a:pt x="55244" y="169773"/>
                </a:moveTo>
                <a:lnTo>
                  <a:pt x="46862" y="178155"/>
                </a:lnTo>
                <a:lnTo>
                  <a:pt x="59746" y="228561"/>
                </a:lnTo>
                <a:lnTo>
                  <a:pt x="59868" y="229041"/>
                </a:lnTo>
                <a:lnTo>
                  <a:pt x="64262" y="230124"/>
                </a:lnTo>
                <a:lnTo>
                  <a:pt x="60960" y="233311"/>
                </a:lnTo>
                <a:lnTo>
                  <a:pt x="70160" y="233311"/>
                </a:lnTo>
                <a:lnTo>
                  <a:pt x="58634" y="188584"/>
                </a:lnTo>
                <a:lnTo>
                  <a:pt x="54101" y="184048"/>
                </a:lnTo>
                <a:lnTo>
                  <a:pt x="56768" y="181343"/>
                </a:lnTo>
                <a:lnTo>
                  <a:pt x="66817" y="181343"/>
                </a:lnTo>
                <a:lnTo>
                  <a:pt x="55244" y="169773"/>
                </a:lnTo>
                <a:close/>
              </a:path>
              <a:path w="285750" h="283845">
                <a:moveTo>
                  <a:pt x="14097" y="224015"/>
                </a:moveTo>
                <a:lnTo>
                  <a:pt x="11430" y="226720"/>
                </a:lnTo>
                <a:lnTo>
                  <a:pt x="18809" y="228561"/>
                </a:lnTo>
                <a:lnTo>
                  <a:pt x="18651" y="228561"/>
                </a:lnTo>
                <a:lnTo>
                  <a:pt x="14097" y="224015"/>
                </a:lnTo>
                <a:close/>
              </a:path>
              <a:path w="285750" h="283845">
                <a:moveTo>
                  <a:pt x="94106" y="130924"/>
                </a:moveTo>
                <a:lnTo>
                  <a:pt x="85851" y="139217"/>
                </a:lnTo>
                <a:lnTo>
                  <a:pt x="122682" y="220014"/>
                </a:lnTo>
                <a:lnTo>
                  <a:pt x="130683" y="211937"/>
                </a:lnTo>
                <a:lnTo>
                  <a:pt x="120141" y="189623"/>
                </a:lnTo>
                <a:lnTo>
                  <a:pt x="128838" y="180886"/>
                </a:lnTo>
                <a:lnTo>
                  <a:pt x="115570" y="180886"/>
                </a:lnTo>
                <a:lnTo>
                  <a:pt x="97790" y="142938"/>
                </a:lnTo>
                <a:lnTo>
                  <a:pt x="120192" y="142938"/>
                </a:lnTo>
                <a:lnTo>
                  <a:pt x="94106" y="130924"/>
                </a:lnTo>
                <a:close/>
              </a:path>
              <a:path w="285750" h="283845">
                <a:moveTo>
                  <a:pt x="56768" y="181343"/>
                </a:moveTo>
                <a:lnTo>
                  <a:pt x="54101" y="184048"/>
                </a:lnTo>
                <a:lnTo>
                  <a:pt x="58634" y="188584"/>
                </a:lnTo>
                <a:lnTo>
                  <a:pt x="56768" y="181343"/>
                </a:lnTo>
                <a:close/>
              </a:path>
              <a:path w="285750" h="283845">
                <a:moveTo>
                  <a:pt x="120192" y="142938"/>
                </a:moveTo>
                <a:lnTo>
                  <a:pt x="97790" y="142938"/>
                </a:lnTo>
                <a:lnTo>
                  <a:pt x="135636" y="160883"/>
                </a:lnTo>
                <a:lnTo>
                  <a:pt x="115570" y="180886"/>
                </a:lnTo>
                <a:lnTo>
                  <a:pt x="128838" y="180886"/>
                </a:lnTo>
                <a:lnTo>
                  <a:pt x="144399" y="165252"/>
                </a:lnTo>
                <a:lnTo>
                  <a:pt x="168641" y="165252"/>
                </a:lnTo>
                <a:lnTo>
                  <a:pt x="120192" y="142938"/>
                </a:lnTo>
                <a:close/>
              </a:path>
              <a:path w="285750" h="283845">
                <a:moveTo>
                  <a:pt x="168641" y="165252"/>
                </a:moveTo>
                <a:lnTo>
                  <a:pt x="144399" y="165252"/>
                </a:lnTo>
                <a:lnTo>
                  <a:pt x="166497" y="176123"/>
                </a:lnTo>
                <a:lnTo>
                  <a:pt x="174625" y="168008"/>
                </a:lnTo>
                <a:lnTo>
                  <a:pt x="168641" y="165252"/>
                </a:lnTo>
                <a:close/>
              </a:path>
              <a:path w="285750" h="283845">
                <a:moveTo>
                  <a:pt x="124968" y="100126"/>
                </a:moveTo>
                <a:lnTo>
                  <a:pt x="116332" y="108775"/>
                </a:lnTo>
                <a:lnTo>
                  <a:pt x="171831" y="124015"/>
                </a:lnTo>
                <a:lnTo>
                  <a:pt x="195199" y="147434"/>
                </a:lnTo>
                <a:lnTo>
                  <a:pt x="203200" y="139484"/>
                </a:lnTo>
                <a:lnTo>
                  <a:pt x="179704" y="116078"/>
                </a:lnTo>
                <a:lnTo>
                  <a:pt x="178872" y="113017"/>
                </a:lnTo>
                <a:lnTo>
                  <a:pt x="168783" y="113017"/>
                </a:lnTo>
                <a:lnTo>
                  <a:pt x="124968" y="100126"/>
                </a:lnTo>
                <a:close/>
              </a:path>
              <a:path w="285750" h="283845">
                <a:moveTo>
                  <a:pt x="164591" y="60515"/>
                </a:moveTo>
                <a:lnTo>
                  <a:pt x="155828" y="69215"/>
                </a:lnTo>
                <a:lnTo>
                  <a:pt x="168783" y="113017"/>
                </a:lnTo>
                <a:lnTo>
                  <a:pt x="178872" y="113017"/>
                </a:lnTo>
                <a:lnTo>
                  <a:pt x="164591" y="60515"/>
                </a:lnTo>
                <a:close/>
              </a:path>
              <a:path w="285750" h="283845">
                <a:moveTo>
                  <a:pt x="180390" y="44792"/>
                </a:moveTo>
                <a:lnTo>
                  <a:pt x="178851" y="46228"/>
                </a:lnTo>
                <a:lnTo>
                  <a:pt x="172364" y="52705"/>
                </a:lnTo>
                <a:lnTo>
                  <a:pt x="172567" y="52705"/>
                </a:lnTo>
                <a:lnTo>
                  <a:pt x="231266" y="111379"/>
                </a:lnTo>
                <a:lnTo>
                  <a:pt x="239140" y="103517"/>
                </a:lnTo>
                <a:lnTo>
                  <a:pt x="180390" y="44792"/>
                </a:lnTo>
                <a:close/>
              </a:path>
              <a:path w="285750" h="283845">
                <a:moveTo>
                  <a:pt x="240729" y="66382"/>
                </a:moveTo>
                <a:lnTo>
                  <a:pt x="240601" y="66382"/>
                </a:lnTo>
                <a:lnTo>
                  <a:pt x="232790" y="74218"/>
                </a:lnTo>
                <a:lnTo>
                  <a:pt x="237109" y="78587"/>
                </a:lnTo>
                <a:lnTo>
                  <a:pt x="241681" y="81140"/>
                </a:lnTo>
                <a:lnTo>
                  <a:pt x="251206" y="82626"/>
                </a:lnTo>
                <a:lnTo>
                  <a:pt x="255904" y="81953"/>
                </a:lnTo>
                <a:lnTo>
                  <a:pt x="260476" y="79857"/>
                </a:lnTo>
                <a:lnTo>
                  <a:pt x="265175" y="77762"/>
                </a:lnTo>
                <a:lnTo>
                  <a:pt x="269621" y="74612"/>
                </a:lnTo>
                <a:lnTo>
                  <a:pt x="272186" y="72047"/>
                </a:lnTo>
                <a:lnTo>
                  <a:pt x="253237" y="72047"/>
                </a:lnTo>
                <a:lnTo>
                  <a:pt x="246887" y="71208"/>
                </a:lnTo>
                <a:lnTo>
                  <a:pt x="243839" y="69430"/>
                </a:lnTo>
                <a:lnTo>
                  <a:pt x="240729" y="66382"/>
                </a:lnTo>
                <a:close/>
              </a:path>
              <a:path w="285750" h="283845">
                <a:moveTo>
                  <a:pt x="282468" y="35966"/>
                </a:moveTo>
                <a:lnTo>
                  <a:pt x="262254" y="35966"/>
                </a:lnTo>
                <a:lnTo>
                  <a:pt x="266700" y="36664"/>
                </a:lnTo>
                <a:lnTo>
                  <a:pt x="268859" y="37858"/>
                </a:lnTo>
                <a:lnTo>
                  <a:pt x="270916" y="39916"/>
                </a:lnTo>
                <a:lnTo>
                  <a:pt x="273303" y="42252"/>
                </a:lnTo>
                <a:lnTo>
                  <a:pt x="274574" y="44792"/>
                </a:lnTo>
                <a:lnTo>
                  <a:pt x="274774" y="46228"/>
                </a:lnTo>
                <a:lnTo>
                  <a:pt x="274882" y="47002"/>
                </a:lnTo>
                <a:lnTo>
                  <a:pt x="275007" y="51333"/>
                </a:lnTo>
                <a:lnTo>
                  <a:pt x="274827" y="52311"/>
                </a:lnTo>
                <a:lnTo>
                  <a:pt x="274700" y="52997"/>
                </a:lnTo>
                <a:lnTo>
                  <a:pt x="273303" y="55791"/>
                </a:lnTo>
                <a:lnTo>
                  <a:pt x="272034" y="58585"/>
                </a:lnTo>
                <a:lnTo>
                  <a:pt x="253237" y="72047"/>
                </a:lnTo>
                <a:lnTo>
                  <a:pt x="272186" y="72047"/>
                </a:lnTo>
                <a:lnTo>
                  <a:pt x="285355" y="46228"/>
                </a:lnTo>
                <a:lnTo>
                  <a:pt x="285188" y="44792"/>
                </a:lnTo>
                <a:lnTo>
                  <a:pt x="285114" y="44157"/>
                </a:lnTo>
                <a:lnTo>
                  <a:pt x="284500" y="39916"/>
                </a:lnTo>
                <a:lnTo>
                  <a:pt x="284392" y="39611"/>
                </a:lnTo>
                <a:lnTo>
                  <a:pt x="282468" y="35966"/>
                </a:lnTo>
                <a:close/>
              </a:path>
              <a:path w="285750" h="283845">
                <a:moveTo>
                  <a:pt x="233299" y="0"/>
                </a:moveTo>
                <a:lnTo>
                  <a:pt x="203708" y="23431"/>
                </a:lnTo>
                <a:lnTo>
                  <a:pt x="202519" y="26200"/>
                </a:lnTo>
                <a:lnTo>
                  <a:pt x="201920" y="27647"/>
                </a:lnTo>
                <a:lnTo>
                  <a:pt x="201617" y="30022"/>
                </a:lnTo>
                <a:lnTo>
                  <a:pt x="201507" y="32080"/>
                </a:lnTo>
                <a:lnTo>
                  <a:pt x="202057" y="35420"/>
                </a:lnTo>
                <a:lnTo>
                  <a:pt x="202538" y="37858"/>
                </a:lnTo>
                <a:lnTo>
                  <a:pt x="202633" y="38341"/>
                </a:lnTo>
                <a:lnTo>
                  <a:pt x="221614" y="52705"/>
                </a:lnTo>
                <a:lnTo>
                  <a:pt x="225425" y="52311"/>
                </a:lnTo>
                <a:lnTo>
                  <a:pt x="229615" y="50838"/>
                </a:lnTo>
                <a:lnTo>
                  <a:pt x="233822" y="49403"/>
                </a:lnTo>
                <a:lnTo>
                  <a:pt x="238760" y="47002"/>
                </a:lnTo>
                <a:lnTo>
                  <a:pt x="244348" y="43738"/>
                </a:lnTo>
                <a:lnTo>
                  <a:pt x="248299" y="41389"/>
                </a:lnTo>
                <a:lnTo>
                  <a:pt x="223393" y="41389"/>
                </a:lnTo>
                <a:lnTo>
                  <a:pt x="219745" y="40944"/>
                </a:lnTo>
                <a:lnTo>
                  <a:pt x="219427" y="40944"/>
                </a:lnTo>
                <a:lnTo>
                  <a:pt x="217424" y="39916"/>
                </a:lnTo>
                <a:lnTo>
                  <a:pt x="215646" y="38188"/>
                </a:lnTo>
                <a:lnTo>
                  <a:pt x="212962" y="35420"/>
                </a:lnTo>
                <a:lnTo>
                  <a:pt x="211709" y="32080"/>
                </a:lnTo>
                <a:lnTo>
                  <a:pt x="212216" y="28498"/>
                </a:lnTo>
                <a:lnTo>
                  <a:pt x="234696" y="10109"/>
                </a:lnTo>
                <a:lnTo>
                  <a:pt x="246323" y="10109"/>
                </a:lnTo>
                <a:lnTo>
                  <a:pt x="249554" y="6883"/>
                </a:lnTo>
                <a:lnTo>
                  <a:pt x="245872" y="3238"/>
                </a:lnTo>
                <a:lnTo>
                  <a:pt x="241935" y="1130"/>
                </a:lnTo>
                <a:lnTo>
                  <a:pt x="233299" y="0"/>
                </a:lnTo>
                <a:close/>
              </a:path>
              <a:path w="285750" h="283845">
                <a:moveTo>
                  <a:pt x="264413" y="24460"/>
                </a:moveTo>
                <a:lnTo>
                  <a:pt x="260476" y="24765"/>
                </a:lnTo>
                <a:lnTo>
                  <a:pt x="251968" y="27647"/>
                </a:lnTo>
                <a:lnTo>
                  <a:pt x="247014" y="30022"/>
                </a:lnTo>
                <a:lnTo>
                  <a:pt x="236846" y="35966"/>
                </a:lnTo>
                <a:lnTo>
                  <a:pt x="236024" y="36423"/>
                </a:lnTo>
                <a:lnTo>
                  <a:pt x="232283" y="38341"/>
                </a:lnTo>
                <a:lnTo>
                  <a:pt x="229108" y="39611"/>
                </a:lnTo>
                <a:lnTo>
                  <a:pt x="225907" y="40944"/>
                </a:lnTo>
                <a:lnTo>
                  <a:pt x="225726" y="40944"/>
                </a:lnTo>
                <a:lnTo>
                  <a:pt x="223393" y="41389"/>
                </a:lnTo>
                <a:lnTo>
                  <a:pt x="248299" y="41389"/>
                </a:lnTo>
                <a:lnTo>
                  <a:pt x="249047" y="40944"/>
                </a:lnTo>
                <a:lnTo>
                  <a:pt x="253111" y="38925"/>
                </a:lnTo>
                <a:lnTo>
                  <a:pt x="259461" y="36423"/>
                </a:lnTo>
                <a:lnTo>
                  <a:pt x="262254" y="35966"/>
                </a:lnTo>
                <a:lnTo>
                  <a:pt x="282468" y="35966"/>
                </a:lnTo>
                <a:lnTo>
                  <a:pt x="282321" y="35687"/>
                </a:lnTo>
                <a:lnTo>
                  <a:pt x="274954" y="28346"/>
                </a:lnTo>
                <a:lnTo>
                  <a:pt x="271481" y="26200"/>
                </a:lnTo>
                <a:lnTo>
                  <a:pt x="271614" y="26200"/>
                </a:lnTo>
                <a:lnTo>
                  <a:pt x="267843" y="25311"/>
                </a:lnTo>
                <a:lnTo>
                  <a:pt x="264413" y="24460"/>
                </a:lnTo>
                <a:close/>
              </a:path>
              <a:path w="285750" h="283845">
                <a:moveTo>
                  <a:pt x="246323" y="10109"/>
                </a:moveTo>
                <a:lnTo>
                  <a:pt x="234696" y="10109"/>
                </a:lnTo>
                <a:lnTo>
                  <a:pt x="238378" y="11391"/>
                </a:lnTo>
                <a:lnTo>
                  <a:pt x="241681" y="14744"/>
                </a:lnTo>
                <a:lnTo>
                  <a:pt x="246323" y="10109"/>
                </a:lnTo>
                <a:close/>
              </a:path>
            </a:pathLst>
          </a:custGeom>
          <a:solidFill>
            <a:srgbClr val="000000"/>
          </a:solidFill>
        </p:spPr>
        <p:txBody>
          <a:bodyPr wrap="square" lIns="0" tIns="0" rIns="0" bIns="0" rtlCol="0"/>
          <a:lstStyle/>
          <a:p>
            <a:endParaRPr/>
          </a:p>
        </p:txBody>
      </p:sp>
      <p:sp>
        <p:nvSpPr>
          <p:cNvPr id="18" name="object 18"/>
          <p:cNvSpPr/>
          <p:nvPr/>
        </p:nvSpPr>
        <p:spPr>
          <a:xfrm>
            <a:off x="3558159" y="6072517"/>
            <a:ext cx="400050" cy="400050"/>
          </a:xfrm>
          <a:custGeom>
            <a:avLst/>
            <a:gdLst/>
            <a:ahLst/>
            <a:cxnLst/>
            <a:rect l="l" t="t" r="r" b="b"/>
            <a:pathLst>
              <a:path w="400050" h="400050">
                <a:moveTo>
                  <a:pt x="7874" y="332993"/>
                </a:moveTo>
                <a:lnTo>
                  <a:pt x="0" y="340855"/>
                </a:lnTo>
                <a:lnTo>
                  <a:pt x="58800" y="399643"/>
                </a:lnTo>
                <a:lnTo>
                  <a:pt x="66675" y="391782"/>
                </a:lnTo>
                <a:lnTo>
                  <a:pt x="39369" y="364477"/>
                </a:lnTo>
                <a:lnTo>
                  <a:pt x="46174" y="357670"/>
                </a:lnTo>
                <a:lnTo>
                  <a:pt x="32512" y="357670"/>
                </a:lnTo>
                <a:lnTo>
                  <a:pt x="7874" y="332993"/>
                </a:lnTo>
                <a:close/>
              </a:path>
              <a:path w="400050" h="400050">
                <a:moveTo>
                  <a:pt x="87016" y="332333"/>
                </a:moveTo>
                <a:lnTo>
                  <a:pt x="71500" y="332333"/>
                </a:lnTo>
                <a:lnTo>
                  <a:pt x="98805" y="359638"/>
                </a:lnTo>
                <a:lnTo>
                  <a:pt x="106552" y="351866"/>
                </a:lnTo>
                <a:lnTo>
                  <a:pt x="87016" y="332333"/>
                </a:lnTo>
                <a:close/>
              </a:path>
              <a:path w="400050" h="400050">
                <a:moveTo>
                  <a:pt x="47751" y="293077"/>
                </a:moveTo>
                <a:lnTo>
                  <a:pt x="40004" y="300850"/>
                </a:lnTo>
                <a:lnTo>
                  <a:pt x="64769" y="325526"/>
                </a:lnTo>
                <a:lnTo>
                  <a:pt x="32512" y="357670"/>
                </a:lnTo>
                <a:lnTo>
                  <a:pt x="46174" y="357670"/>
                </a:lnTo>
                <a:lnTo>
                  <a:pt x="71500" y="332333"/>
                </a:lnTo>
                <a:lnTo>
                  <a:pt x="87016" y="332333"/>
                </a:lnTo>
                <a:lnTo>
                  <a:pt x="47751" y="293077"/>
                </a:lnTo>
                <a:close/>
              </a:path>
              <a:path w="400050" h="400050">
                <a:moveTo>
                  <a:pt x="86613" y="254304"/>
                </a:moveTo>
                <a:lnTo>
                  <a:pt x="78231" y="262597"/>
                </a:lnTo>
                <a:lnTo>
                  <a:pt x="115062" y="343395"/>
                </a:lnTo>
                <a:lnTo>
                  <a:pt x="123189" y="335318"/>
                </a:lnTo>
                <a:lnTo>
                  <a:pt x="112521" y="313004"/>
                </a:lnTo>
                <a:lnTo>
                  <a:pt x="121264" y="304266"/>
                </a:lnTo>
                <a:lnTo>
                  <a:pt x="108076" y="304266"/>
                </a:lnTo>
                <a:lnTo>
                  <a:pt x="90169" y="266306"/>
                </a:lnTo>
                <a:lnTo>
                  <a:pt x="112680" y="266306"/>
                </a:lnTo>
                <a:lnTo>
                  <a:pt x="86613" y="254304"/>
                </a:lnTo>
                <a:close/>
              </a:path>
              <a:path w="400050" h="400050">
                <a:moveTo>
                  <a:pt x="112680" y="266306"/>
                </a:moveTo>
                <a:lnTo>
                  <a:pt x="90169" y="266306"/>
                </a:lnTo>
                <a:lnTo>
                  <a:pt x="128015" y="284264"/>
                </a:lnTo>
                <a:lnTo>
                  <a:pt x="108076" y="304266"/>
                </a:lnTo>
                <a:lnTo>
                  <a:pt x="121264" y="304266"/>
                </a:lnTo>
                <a:lnTo>
                  <a:pt x="136905" y="288632"/>
                </a:lnTo>
                <a:lnTo>
                  <a:pt x="161173" y="288632"/>
                </a:lnTo>
                <a:lnTo>
                  <a:pt x="112680" y="266306"/>
                </a:lnTo>
                <a:close/>
              </a:path>
              <a:path w="400050" h="400050">
                <a:moveTo>
                  <a:pt x="161173" y="288632"/>
                </a:moveTo>
                <a:lnTo>
                  <a:pt x="136905" y="288632"/>
                </a:lnTo>
                <a:lnTo>
                  <a:pt x="159003" y="299504"/>
                </a:lnTo>
                <a:lnTo>
                  <a:pt x="167131" y="291376"/>
                </a:lnTo>
                <a:lnTo>
                  <a:pt x="161173" y="288632"/>
                </a:lnTo>
                <a:close/>
              </a:path>
              <a:path w="400050" h="400050">
                <a:moveTo>
                  <a:pt x="159265" y="205206"/>
                </a:moveTo>
                <a:lnTo>
                  <a:pt x="148843" y="205206"/>
                </a:lnTo>
                <a:lnTo>
                  <a:pt x="163067" y="283032"/>
                </a:lnTo>
                <a:lnTo>
                  <a:pt x="169163" y="289242"/>
                </a:lnTo>
                <a:lnTo>
                  <a:pt x="184825" y="273608"/>
                </a:lnTo>
                <a:lnTo>
                  <a:pt x="171703" y="273608"/>
                </a:lnTo>
                <a:lnTo>
                  <a:pt x="159290" y="205346"/>
                </a:lnTo>
                <a:lnTo>
                  <a:pt x="159265" y="205206"/>
                </a:lnTo>
                <a:close/>
              </a:path>
              <a:path w="400050" h="400050">
                <a:moveTo>
                  <a:pt x="205358" y="239928"/>
                </a:moveTo>
                <a:lnTo>
                  <a:pt x="171703" y="273608"/>
                </a:lnTo>
                <a:lnTo>
                  <a:pt x="184825" y="273608"/>
                </a:lnTo>
                <a:lnTo>
                  <a:pt x="211962" y="246519"/>
                </a:lnTo>
                <a:lnTo>
                  <a:pt x="205358" y="239928"/>
                </a:lnTo>
                <a:close/>
              </a:path>
              <a:path w="400050" h="400050">
                <a:moveTo>
                  <a:pt x="170561" y="170268"/>
                </a:moveTo>
                <a:lnTo>
                  <a:pt x="162813" y="178130"/>
                </a:lnTo>
                <a:lnTo>
                  <a:pt x="221487" y="236918"/>
                </a:lnTo>
                <a:lnTo>
                  <a:pt x="229362" y="229057"/>
                </a:lnTo>
                <a:lnTo>
                  <a:pt x="170561" y="170268"/>
                </a:lnTo>
                <a:close/>
              </a:path>
              <a:path w="400050" h="400050">
                <a:moveTo>
                  <a:pt x="151511" y="189395"/>
                </a:moveTo>
                <a:lnTo>
                  <a:pt x="112521" y="228396"/>
                </a:lnTo>
                <a:lnTo>
                  <a:pt x="119125" y="235000"/>
                </a:lnTo>
                <a:lnTo>
                  <a:pt x="148843" y="205206"/>
                </a:lnTo>
                <a:lnTo>
                  <a:pt x="159265" y="205206"/>
                </a:lnTo>
                <a:lnTo>
                  <a:pt x="157479" y="195389"/>
                </a:lnTo>
                <a:lnTo>
                  <a:pt x="151511" y="189395"/>
                </a:lnTo>
                <a:close/>
              </a:path>
              <a:path w="400050" h="400050">
                <a:moveTo>
                  <a:pt x="227329" y="122300"/>
                </a:moveTo>
                <a:lnTo>
                  <a:pt x="223392" y="122821"/>
                </a:lnTo>
                <a:lnTo>
                  <a:pt x="215773" y="126237"/>
                </a:lnTo>
                <a:lnTo>
                  <a:pt x="212089" y="128790"/>
                </a:lnTo>
                <a:lnTo>
                  <a:pt x="186436" y="154419"/>
                </a:lnTo>
                <a:lnTo>
                  <a:pt x="245237" y="213207"/>
                </a:lnTo>
                <a:lnTo>
                  <a:pt x="253111" y="205346"/>
                </a:lnTo>
                <a:lnTo>
                  <a:pt x="228218" y="180454"/>
                </a:lnTo>
                <a:lnTo>
                  <a:pt x="234790" y="173901"/>
                </a:lnTo>
                <a:lnTo>
                  <a:pt x="221614" y="173901"/>
                </a:lnTo>
                <a:lnTo>
                  <a:pt x="200989" y="153187"/>
                </a:lnTo>
                <a:lnTo>
                  <a:pt x="200837" y="153187"/>
                </a:lnTo>
                <a:lnTo>
                  <a:pt x="218186" y="135839"/>
                </a:lnTo>
                <a:lnTo>
                  <a:pt x="221868" y="133934"/>
                </a:lnTo>
                <a:lnTo>
                  <a:pt x="246923" y="133934"/>
                </a:lnTo>
                <a:lnTo>
                  <a:pt x="246506" y="133121"/>
                </a:lnTo>
                <a:lnTo>
                  <a:pt x="242696" y="129400"/>
                </a:lnTo>
                <a:lnTo>
                  <a:pt x="239140" y="125729"/>
                </a:lnTo>
                <a:lnTo>
                  <a:pt x="235330" y="123570"/>
                </a:lnTo>
                <a:lnTo>
                  <a:pt x="227329" y="122300"/>
                </a:lnTo>
                <a:close/>
              </a:path>
              <a:path w="400050" h="400050">
                <a:moveTo>
                  <a:pt x="276441" y="162166"/>
                </a:moveTo>
                <a:lnTo>
                  <a:pt x="250951" y="162166"/>
                </a:lnTo>
                <a:lnTo>
                  <a:pt x="253364" y="162382"/>
                </a:lnTo>
                <a:lnTo>
                  <a:pt x="255777" y="163283"/>
                </a:lnTo>
                <a:lnTo>
                  <a:pt x="258317" y="164198"/>
                </a:lnTo>
                <a:lnTo>
                  <a:pt x="261112" y="165557"/>
                </a:lnTo>
                <a:lnTo>
                  <a:pt x="264032" y="167398"/>
                </a:lnTo>
                <a:lnTo>
                  <a:pt x="280924" y="177533"/>
                </a:lnTo>
                <a:lnTo>
                  <a:pt x="288912" y="169506"/>
                </a:lnTo>
                <a:lnTo>
                  <a:pt x="287951" y="168922"/>
                </a:lnTo>
                <a:lnTo>
                  <a:pt x="276441" y="162166"/>
                </a:lnTo>
                <a:close/>
              </a:path>
              <a:path w="400050" h="400050">
                <a:moveTo>
                  <a:pt x="246923" y="133934"/>
                </a:moveTo>
                <a:lnTo>
                  <a:pt x="229927" y="133934"/>
                </a:lnTo>
                <a:lnTo>
                  <a:pt x="232917" y="135318"/>
                </a:lnTo>
                <a:lnTo>
                  <a:pt x="236219" y="138607"/>
                </a:lnTo>
                <a:lnTo>
                  <a:pt x="238378" y="140792"/>
                </a:lnTo>
                <a:lnTo>
                  <a:pt x="239775" y="143179"/>
                </a:lnTo>
                <a:lnTo>
                  <a:pt x="240791" y="148335"/>
                </a:lnTo>
                <a:lnTo>
                  <a:pt x="240537" y="150901"/>
                </a:lnTo>
                <a:lnTo>
                  <a:pt x="238760" y="156019"/>
                </a:lnTo>
                <a:lnTo>
                  <a:pt x="237236" y="158381"/>
                </a:lnTo>
                <a:lnTo>
                  <a:pt x="221614" y="173901"/>
                </a:lnTo>
                <a:lnTo>
                  <a:pt x="234790" y="173901"/>
                </a:lnTo>
                <a:lnTo>
                  <a:pt x="242049" y="166662"/>
                </a:lnTo>
                <a:lnTo>
                  <a:pt x="244171" y="164464"/>
                </a:lnTo>
                <a:lnTo>
                  <a:pt x="244587" y="164198"/>
                </a:lnTo>
                <a:lnTo>
                  <a:pt x="246506" y="163067"/>
                </a:lnTo>
                <a:lnTo>
                  <a:pt x="248665" y="162610"/>
                </a:lnTo>
                <a:lnTo>
                  <a:pt x="250951" y="162166"/>
                </a:lnTo>
                <a:lnTo>
                  <a:pt x="276441" y="162166"/>
                </a:lnTo>
                <a:lnTo>
                  <a:pt x="270382" y="158610"/>
                </a:lnTo>
                <a:lnTo>
                  <a:pt x="266953" y="156552"/>
                </a:lnTo>
                <a:lnTo>
                  <a:pt x="245340" y="156552"/>
                </a:lnTo>
                <a:lnTo>
                  <a:pt x="248412" y="151574"/>
                </a:lnTo>
                <a:lnTo>
                  <a:pt x="249681" y="146748"/>
                </a:lnTo>
                <a:lnTo>
                  <a:pt x="248665" y="137337"/>
                </a:lnTo>
                <a:lnTo>
                  <a:pt x="246923" y="133934"/>
                </a:lnTo>
                <a:close/>
              </a:path>
              <a:path w="400050" h="400050">
                <a:moveTo>
                  <a:pt x="157706" y="156794"/>
                </a:moveTo>
                <a:lnTo>
                  <a:pt x="154177" y="156794"/>
                </a:lnTo>
                <a:lnTo>
                  <a:pt x="152780" y="157505"/>
                </a:lnTo>
                <a:lnTo>
                  <a:pt x="149987" y="160235"/>
                </a:lnTo>
                <a:lnTo>
                  <a:pt x="149225" y="161747"/>
                </a:lnTo>
                <a:lnTo>
                  <a:pt x="149225" y="165036"/>
                </a:lnTo>
                <a:lnTo>
                  <a:pt x="149732" y="166471"/>
                </a:lnTo>
                <a:lnTo>
                  <a:pt x="152273" y="168922"/>
                </a:lnTo>
                <a:lnTo>
                  <a:pt x="153669" y="169506"/>
                </a:lnTo>
                <a:lnTo>
                  <a:pt x="156781" y="169506"/>
                </a:lnTo>
                <a:lnTo>
                  <a:pt x="158495" y="168706"/>
                </a:lnTo>
                <a:lnTo>
                  <a:pt x="159718" y="167398"/>
                </a:lnTo>
                <a:lnTo>
                  <a:pt x="161162" y="165976"/>
                </a:lnTo>
                <a:lnTo>
                  <a:pt x="161925" y="164464"/>
                </a:lnTo>
                <a:lnTo>
                  <a:pt x="161925" y="161175"/>
                </a:lnTo>
                <a:lnTo>
                  <a:pt x="161416" y="159740"/>
                </a:lnTo>
                <a:lnTo>
                  <a:pt x="160016" y="158381"/>
                </a:lnTo>
                <a:lnTo>
                  <a:pt x="159003" y="157302"/>
                </a:lnTo>
                <a:lnTo>
                  <a:pt x="157706" y="156794"/>
                </a:lnTo>
                <a:close/>
              </a:path>
              <a:path w="400050" h="400050">
                <a:moveTo>
                  <a:pt x="263270" y="77571"/>
                </a:moveTo>
                <a:lnTo>
                  <a:pt x="255015" y="85864"/>
                </a:lnTo>
                <a:lnTo>
                  <a:pt x="291759" y="166471"/>
                </a:lnTo>
                <a:lnTo>
                  <a:pt x="291845" y="166662"/>
                </a:lnTo>
                <a:lnTo>
                  <a:pt x="299821" y="158610"/>
                </a:lnTo>
                <a:lnTo>
                  <a:pt x="299751" y="158381"/>
                </a:lnTo>
                <a:lnTo>
                  <a:pt x="289305" y="136270"/>
                </a:lnTo>
                <a:lnTo>
                  <a:pt x="298002" y="127533"/>
                </a:lnTo>
                <a:lnTo>
                  <a:pt x="284861" y="127533"/>
                </a:lnTo>
                <a:lnTo>
                  <a:pt x="266953" y="89585"/>
                </a:lnTo>
                <a:lnTo>
                  <a:pt x="289365" y="89585"/>
                </a:lnTo>
                <a:lnTo>
                  <a:pt x="263270" y="77571"/>
                </a:lnTo>
                <a:close/>
              </a:path>
              <a:path w="400050" h="400050">
                <a:moveTo>
                  <a:pt x="255524" y="152882"/>
                </a:moveTo>
                <a:lnTo>
                  <a:pt x="250443" y="153517"/>
                </a:lnTo>
                <a:lnTo>
                  <a:pt x="247903" y="154622"/>
                </a:lnTo>
                <a:lnTo>
                  <a:pt x="245312" y="156552"/>
                </a:lnTo>
                <a:lnTo>
                  <a:pt x="266953" y="156552"/>
                </a:lnTo>
                <a:lnTo>
                  <a:pt x="263778" y="155054"/>
                </a:lnTo>
                <a:lnTo>
                  <a:pt x="258190" y="153187"/>
                </a:lnTo>
                <a:lnTo>
                  <a:pt x="255524" y="152882"/>
                </a:lnTo>
                <a:close/>
              </a:path>
              <a:path w="400050" h="400050">
                <a:moveTo>
                  <a:pt x="289365" y="89585"/>
                </a:moveTo>
                <a:lnTo>
                  <a:pt x="266953" y="89585"/>
                </a:lnTo>
                <a:lnTo>
                  <a:pt x="304800" y="107530"/>
                </a:lnTo>
                <a:lnTo>
                  <a:pt x="284861" y="127533"/>
                </a:lnTo>
                <a:lnTo>
                  <a:pt x="298002" y="127533"/>
                </a:lnTo>
                <a:lnTo>
                  <a:pt x="313563" y="111899"/>
                </a:lnTo>
                <a:lnTo>
                  <a:pt x="337830" y="111899"/>
                </a:lnTo>
                <a:lnTo>
                  <a:pt x="289365" y="89585"/>
                </a:lnTo>
                <a:close/>
              </a:path>
              <a:path w="400050" h="400050">
                <a:moveTo>
                  <a:pt x="337830" y="111899"/>
                </a:moveTo>
                <a:lnTo>
                  <a:pt x="313563" y="111899"/>
                </a:lnTo>
                <a:lnTo>
                  <a:pt x="335764" y="122821"/>
                </a:lnTo>
                <a:lnTo>
                  <a:pt x="335610" y="122821"/>
                </a:lnTo>
                <a:lnTo>
                  <a:pt x="343788" y="114642"/>
                </a:lnTo>
                <a:lnTo>
                  <a:pt x="337830" y="111899"/>
                </a:lnTo>
                <a:close/>
              </a:path>
              <a:path w="400050" h="400050">
                <a:moveTo>
                  <a:pt x="301243" y="39700"/>
                </a:moveTo>
                <a:lnTo>
                  <a:pt x="293115" y="47739"/>
                </a:lnTo>
                <a:lnTo>
                  <a:pt x="351916" y="106527"/>
                </a:lnTo>
                <a:lnTo>
                  <a:pt x="359410" y="99098"/>
                </a:lnTo>
                <a:lnTo>
                  <a:pt x="312546" y="52235"/>
                </a:lnTo>
                <a:lnTo>
                  <a:pt x="369337" y="52235"/>
                </a:lnTo>
                <a:lnTo>
                  <a:pt x="301243" y="39700"/>
                </a:lnTo>
                <a:close/>
              </a:path>
              <a:path w="400050" h="400050">
                <a:moveTo>
                  <a:pt x="369337" y="52235"/>
                </a:moveTo>
                <a:lnTo>
                  <a:pt x="312546" y="52235"/>
                </a:lnTo>
                <a:lnTo>
                  <a:pt x="391667" y="66827"/>
                </a:lnTo>
                <a:lnTo>
                  <a:pt x="399668" y="58788"/>
                </a:lnTo>
                <a:lnTo>
                  <a:pt x="395121" y="54241"/>
                </a:lnTo>
                <a:lnTo>
                  <a:pt x="380238" y="54241"/>
                </a:lnTo>
                <a:lnTo>
                  <a:pt x="369337" y="52235"/>
                </a:lnTo>
                <a:close/>
              </a:path>
              <a:path w="400050" h="400050">
                <a:moveTo>
                  <a:pt x="340867" y="0"/>
                </a:moveTo>
                <a:lnTo>
                  <a:pt x="333375" y="7467"/>
                </a:lnTo>
                <a:lnTo>
                  <a:pt x="380238" y="54241"/>
                </a:lnTo>
                <a:lnTo>
                  <a:pt x="395121" y="54241"/>
                </a:lnTo>
                <a:lnTo>
                  <a:pt x="340867" y="0"/>
                </a:lnTo>
                <a:close/>
              </a:path>
            </a:pathLst>
          </a:custGeom>
          <a:solidFill>
            <a:srgbClr val="000000"/>
          </a:solidFill>
        </p:spPr>
        <p:txBody>
          <a:bodyPr wrap="square" lIns="0" tIns="0" rIns="0" bIns="0" rtlCol="0"/>
          <a:lstStyle/>
          <a:p>
            <a:endParaRPr/>
          </a:p>
        </p:txBody>
      </p:sp>
      <p:sp>
        <p:nvSpPr>
          <p:cNvPr id="19" name="object 19"/>
          <p:cNvSpPr/>
          <p:nvPr/>
        </p:nvSpPr>
        <p:spPr>
          <a:xfrm>
            <a:off x="4092702" y="6067310"/>
            <a:ext cx="398780" cy="381000"/>
          </a:xfrm>
          <a:custGeom>
            <a:avLst/>
            <a:gdLst/>
            <a:ahLst/>
            <a:cxnLst/>
            <a:rect l="l" t="t" r="r" b="b"/>
            <a:pathLst>
              <a:path w="398779" h="381000">
                <a:moveTo>
                  <a:pt x="38938" y="328193"/>
                </a:moveTo>
                <a:lnTo>
                  <a:pt x="23240" y="328193"/>
                </a:lnTo>
                <a:lnTo>
                  <a:pt x="75437" y="380377"/>
                </a:lnTo>
                <a:lnTo>
                  <a:pt x="83312" y="372567"/>
                </a:lnTo>
                <a:lnTo>
                  <a:pt x="38938" y="328193"/>
                </a:lnTo>
                <a:close/>
              </a:path>
              <a:path w="398779" h="381000">
                <a:moveTo>
                  <a:pt x="87502" y="250799"/>
                </a:moveTo>
                <a:lnTo>
                  <a:pt x="49911" y="288315"/>
                </a:lnTo>
                <a:lnTo>
                  <a:pt x="108712" y="347103"/>
                </a:lnTo>
                <a:lnTo>
                  <a:pt x="123155" y="332689"/>
                </a:lnTo>
                <a:lnTo>
                  <a:pt x="110109" y="332689"/>
                </a:lnTo>
                <a:lnTo>
                  <a:pt x="89535" y="312204"/>
                </a:lnTo>
                <a:lnTo>
                  <a:pt x="96002" y="305739"/>
                </a:lnTo>
                <a:lnTo>
                  <a:pt x="83058" y="305739"/>
                </a:lnTo>
                <a:lnTo>
                  <a:pt x="64388" y="287007"/>
                </a:lnTo>
                <a:lnTo>
                  <a:pt x="93980" y="257352"/>
                </a:lnTo>
                <a:lnTo>
                  <a:pt x="87502" y="250799"/>
                </a:lnTo>
                <a:close/>
              </a:path>
              <a:path w="398779" h="381000">
                <a:moveTo>
                  <a:pt x="41148" y="297091"/>
                </a:moveTo>
                <a:lnTo>
                  <a:pt x="0" y="338328"/>
                </a:lnTo>
                <a:lnTo>
                  <a:pt x="6603" y="344919"/>
                </a:lnTo>
                <a:lnTo>
                  <a:pt x="23240" y="328193"/>
                </a:lnTo>
                <a:lnTo>
                  <a:pt x="38938" y="328193"/>
                </a:lnTo>
                <a:lnTo>
                  <a:pt x="31114" y="320370"/>
                </a:lnTo>
                <a:lnTo>
                  <a:pt x="47751" y="303695"/>
                </a:lnTo>
                <a:lnTo>
                  <a:pt x="41148" y="297091"/>
                </a:lnTo>
                <a:close/>
              </a:path>
              <a:path w="398779" h="381000">
                <a:moveTo>
                  <a:pt x="139700" y="303034"/>
                </a:moveTo>
                <a:lnTo>
                  <a:pt x="110109" y="332689"/>
                </a:lnTo>
                <a:lnTo>
                  <a:pt x="123155" y="332689"/>
                </a:lnTo>
                <a:lnTo>
                  <a:pt x="146303" y="309587"/>
                </a:lnTo>
                <a:lnTo>
                  <a:pt x="139700" y="303034"/>
                </a:lnTo>
                <a:close/>
              </a:path>
              <a:path w="398779" h="381000">
                <a:moveTo>
                  <a:pt x="110362" y="278447"/>
                </a:moveTo>
                <a:lnTo>
                  <a:pt x="83058" y="305739"/>
                </a:lnTo>
                <a:lnTo>
                  <a:pt x="96002" y="305739"/>
                </a:lnTo>
                <a:lnTo>
                  <a:pt x="116839" y="284911"/>
                </a:lnTo>
                <a:lnTo>
                  <a:pt x="110362" y="278447"/>
                </a:lnTo>
                <a:close/>
              </a:path>
              <a:path w="398779" h="381000">
                <a:moveTo>
                  <a:pt x="108203" y="230136"/>
                </a:moveTo>
                <a:lnTo>
                  <a:pt x="99568" y="238747"/>
                </a:lnTo>
                <a:lnTo>
                  <a:pt x="158369" y="297535"/>
                </a:lnTo>
                <a:lnTo>
                  <a:pt x="165862" y="289979"/>
                </a:lnTo>
                <a:lnTo>
                  <a:pt x="118195" y="242277"/>
                </a:lnTo>
                <a:lnTo>
                  <a:pt x="110998" y="240449"/>
                </a:lnTo>
                <a:lnTo>
                  <a:pt x="113664" y="237744"/>
                </a:lnTo>
                <a:lnTo>
                  <a:pt x="138985" y="237744"/>
                </a:lnTo>
                <a:lnTo>
                  <a:pt x="108203" y="230136"/>
                </a:lnTo>
                <a:close/>
              </a:path>
              <a:path w="398779" h="381000">
                <a:moveTo>
                  <a:pt x="138985" y="237744"/>
                </a:moveTo>
                <a:lnTo>
                  <a:pt x="113664" y="237744"/>
                </a:lnTo>
                <a:lnTo>
                  <a:pt x="116368" y="240449"/>
                </a:lnTo>
                <a:lnTo>
                  <a:pt x="118309" y="242277"/>
                </a:lnTo>
                <a:lnTo>
                  <a:pt x="164973" y="253949"/>
                </a:lnTo>
                <a:lnTo>
                  <a:pt x="170052" y="248793"/>
                </a:lnTo>
                <a:lnTo>
                  <a:pt x="169605" y="247040"/>
                </a:lnTo>
                <a:lnTo>
                  <a:pt x="160527" y="247040"/>
                </a:lnTo>
                <a:lnTo>
                  <a:pt x="159444" y="242800"/>
                </a:lnTo>
                <a:lnTo>
                  <a:pt x="138985" y="237744"/>
                </a:lnTo>
                <a:close/>
              </a:path>
              <a:path w="398779" h="381000">
                <a:moveTo>
                  <a:pt x="166387" y="195072"/>
                </a:moveTo>
                <a:lnTo>
                  <a:pt x="156337" y="195072"/>
                </a:lnTo>
                <a:lnTo>
                  <a:pt x="158179" y="202290"/>
                </a:lnTo>
                <a:lnTo>
                  <a:pt x="205867" y="250012"/>
                </a:lnTo>
                <a:lnTo>
                  <a:pt x="213613" y="242277"/>
                </a:lnTo>
                <a:lnTo>
                  <a:pt x="166387" y="195072"/>
                </a:lnTo>
                <a:close/>
              </a:path>
              <a:path w="398779" h="381000">
                <a:moveTo>
                  <a:pt x="159444" y="242800"/>
                </a:moveTo>
                <a:lnTo>
                  <a:pt x="160527" y="247040"/>
                </a:lnTo>
                <a:lnTo>
                  <a:pt x="163702" y="243852"/>
                </a:lnTo>
                <a:lnTo>
                  <a:pt x="159444" y="242800"/>
                </a:lnTo>
                <a:close/>
              </a:path>
              <a:path w="398779" h="381000">
                <a:moveTo>
                  <a:pt x="154812" y="183502"/>
                </a:moveTo>
                <a:lnTo>
                  <a:pt x="146431" y="191884"/>
                </a:lnTo>
                <a:lnTo>
                  <a:pt x="159444" y="242800"/>
                </a:lnTo>
                <a:lnTo>
                  <a:pt x="163702" y="243852"/>
                </a:lnTo>
                <a:lnTo>
                  <a:pt x="160527" y="247040"/>
                </a:lnTo>
                <a:lnTo>
                  <a:pt x="169605" y="247040"/>
                </a:lnTo>
                <a:lnTo>
                  <a:pt x="158179" y="202290"/>
                </a:lnTo>
                <a:lnTo>
                  <a:pt x="153670" y="197777"/>
                </a:lnTo>
                <a:lnTo>
                  <a:pt x="156337" y="195072"/>
                </a:lnTo>
                <a:lnTo>
                  <a:pt x="166387" y="195072"/>
                </a:lnTo>
                <a:lnTo>
                  <a:pt x="154812" y="183502"/>
                </a:lnTo>
                <a:close/>
              </a:path>
              <a:path w="398779" h="381000">
                <a:moveTo>
                  <a:pt x="113664" y="237744"/>
                </a:moveTo>
                <a:lnTo>
                  <a:pt x="110998" y="240449"/>
                </a:lnTo>
                <a:lnTo>
                  <a:pt x="118309" y="242277"/>
                </a:lnTo>
                <a:lnTo>
                  <a:pt x="116368" y="240449"/>
                </a:lnTo>
                <a:lnTo>
                  <a:pt x="113664" y="237744"/>
                </a:lnTo>
                <a:close/>
              </a:path>
              <a:path w="398779" h="381000">
                <a:moveTo>
                  <a:pt x="179324" y="159016"/>
                </a:moveTo>
                <a:lnTo>
                  <a:pt x="170687" y="167627"/>
                </a:lnTo>
                <a:lnTo>
                  <a:pt x="229488" y="226402"/>
                </a:lnTo>
                <a:lnTo>
                  <a:pt x="236982" y="218846"/>
                </a:lnTo>
                <a:lnTo>
                  <a:pt x="189316" y="171157"/>
                </a:lnTo>
                <a:lnTo>
                  <a:pt x="182118" y="169329"/>
                </a:lnTo>
                <a:lnTo>
                  <a:pt x="184785" y="166624"/>
                </a:lnTo>
                <a:lnTo>
                  <a:pt x="210105" y="166624"/>
                </a:lnTo>
                <a:lnTo>
                  <a:pt x="179324" y="159016"/>
                </a:lnTo>
                <a:close/>
              </a:path>
              <a:path w="398779" h="381000">
                <a:moveTo>
                  <a:pt x="156337" y="195072"/>
                </a:moveTo>
                <a:lnTo>
                  <a:pt x="153670" y="197777"/>
                </a:lnTo>
                <a:lnTo>
                  <a:pt x="158179" y="202290"/>
                </a:lnTo>
                <a:lnTo>
                  <a:pt x="156337" y="195072"/>
                </a:lnTo>
                <a:close/>
              </a:path>
              <a:path w="398779" h="381000">
                <a:moveTo>
                  <a:pt x="210105" y="166624"/>
                </a:moveTo>
                <a:lnTo>
                  <a:pt x="184785" y="166624"/>
                </a:lnTo>
                <a:lnTo>
                  <a:pt x="187488" y="169329"/>
                </a:lnTo>
                <a:lnTo>
                  <a:pt x="189436" y="171157"/>
                </a:lnTo>
                <a:lnTo>
                  <a:pt x="236093" y="182816"/>
                </a:lnTo>
                <a:lnTo>
                  <a:pt x="241300" y="177673"/>
                </a:lnTo>
                <a:lnTo>
                  <a:pt x="240848" y="175920"/>
                </a:lnTo>
                <a:lnTo>
                  <a:pt x="231648" y="175920"/>
                </a:lnTo>
                <a:lnTo>
                  <a:pt x="230564" y="171680"/>
                </a:lnTo>
                <a:lnTo>
                  <a:pt x="210105" y="166624"/>
                </a:lnTo>
                <a:close/>
              </a:path>
              <a:path w="398779" h="381000">
                <a:moveTo>
                  <a:pt x="237517" y="123952"/>
                </a:moveTo>
                <a:lnTo>
                  <a:pt x="227457" y="123952"/>
                </a:lnTo>
                <a:lnTo>
                  <a:pt x="229322" y="131193"/>
                </a:lnTo>
                <a:lnTo>
                  <a:pt x="276987" y="178892"/>
                </a:lnTo>
                <a:lnTo>
                  <a:pt x="284734" y="171157"/>
                </a:lnTo>
                <a:lnTo>
                  <a:pt x="237517" y="123952"/>
                </a:lnTo>
                <a:close/>
              </a:path>
              <a:path w="398779" h="381000">
                <a:moveTo>
                  <a:pt x="230564" y="171680"/>
                </a:moveTo>
                <a:lnTo>
                  <a:pt x="231648" y="175920"/>
                </a:lnTo>
                <a:lnTo>
                  <a:pt x="234823" y="172732"/>
                </a:lnTo>
                <a:lnTo>
                  <a:pt x="230564" y="171680"/>
                </a:lnTo>
                <a:close/>
              </a:path>
              <a:path w="398779" h="381000">
                <a:moveTo>
                  <a:pt x="225933" y="112369"/>
                </a:moveTo>
                <a:lnTo>
                  <a:pt x="217550" y="120764"/>
                </a:lnTo>
                <a:lnTo>
                  <a:pt x="230564" y="171680"/>
                </a:lnTo>
                <a:lnTo>
                  <a:pt x="234823" y="172732"/>
                </a:lnTo>
                <a:lnTo>
                  <a:pt x="231648" y="175920"/>
                </a:lnTo>
                <a:lnTo>
                  <a:pt x="240848" y="175920"/>
                </a:lnTo>
                <a:lnTo>
                  <a:pt x="229469" y="131762"/>
                </a:lnTo>
                <a:lnTo>
                  <a:pt x="229374" y="131394"/>
                </a:lnTo>
                <a:lnTo>
                  <a:pt x="229322" y="131193"/>
                </a:lnTo>
                <a:lnTo>
                  <a:pt x="224789" y="126657"/>
                </a:lnTo>
                <a:lnTo>
                  <a:pt x="227457" y="123952"/>
                </a:lnTo>
                <a:lnTo>
                  <a:pt x="237517" y="123952"/>
                </a:lnTo>
                <a:lnTo>
                  <a:pt x="225933" y="112369"/>
                </a:lnTo>
                <a:close/>
              </a:path>
              <a:path w="398779" h="381000">
                <a:moveTo>
                  <a:pt x="184785" y="166624"/>
                </a:moveTo>
                <a:lnTo>
                  <a:pt x="182118" y="169329"/>
                </a:lnTo>
                <a:lnTo>
                  <a:pt x="189436" y="171157"/>
                </a:lnTo>
                <a:lnTo>
                  <a:pt x="187488" y="169329"/>
                </a:lnTo>
                <a:lnTo>
                  <a:pt x="184785" y="166624"/>
                </a:lnTo>
                <a:close/>
              </a:path>
              <a:path w="398779" h="381000">
                <a:moveTo>
                  <a:pt x="249047" y="89293"/>
                </a:moveTo>
                <a:lnTo>
                  <a:pt x="241046" y="97243"/>
                </a:lnTo>
                <a:lnTo>
                  <a:pt x="277177" y="133362"/>
                </a:lnTo>
                <a:lnTo>
                  <a:pt x="282321" y="138557"/>
                </a:lnTo>
                <a:lnTo>
                  <a:pt x="287020" y="141655"/>
                </a:lnTo>
                <a:lnTo>
                  <a:pt x="297052" y="145288"/>
                </a:lnTo>
                <a:lnTo>
                  <a:pt x="302260" y="145440"/>
                </a:lnTo>
                <a:lnTo>
                  <a:pt x="313055" y="142379"/>
                </a:lnTo>
                <a:lnTo>
                  <a:pt x="318515" y="138861"/>
                </a:lnTo>
                <a:lnTo>
                  <a:pt x="323032" y="134416"/>
                </a:lnTo>
                <a:lnTo>
                  <a:pt x="296799" y="134416"/>
                </a:lnTo>
                <a:lnTo>
                  <a:pt x="291084" y="131394"/>
                </a:lnTo>
                <a:lnTo>
                  <a:pt x="249047" y="89293"/>
                </a:lnTo>
                <a:close/>
              </a:path>
              <a:path w="398779" h="381000">
                <a:moveTo>
                  <a:pt x="288036" y="50253"/>
                </a:moveTo>
                <a:lnTo>
                  <a:pt x="280035" y="58191"/>
                </a:lnTo>
                <a:lnTo>
                  <a:pt x="322199" y="100304"/>
                </a:lnTo>
                <a:lnTo>
                  <a:pt x="325247" y="105981"/>
                </a:lnTo>
                <a:lnTo>
                  <a:pt x="325120" y="116497"/>
                </a:lnTo>
                <a:lnTo>
                  <a:pt x="322580" y="121653"/>
                </a:lnTo>
                <a:lnTo>
                  <a:pt x="312420" y="131762"/>
                </a:lnTo>
                <a:lnTo>
                  <a:pt x="307111" y="134416"/>
                </a:lnTo>
                <a:lnTo>
                  <a:pt x="323032" y="134416"/>
                </a:lnTo>
                <a:lnTo>
                  <a:pt x="329692" y="127774"/>
                </a:lnTo>
                <a:lnTo>
                  <a:pt x="333248" y="122275"/>
                </a:lnTo>
                <a:lnTo>
                  <a:pt x="336296" y="111506"/>
                </a:lnTo>
                <a:lnTo>
                  <a:pt x="336042" y="106299"/>
                </a:lnTo>
                <a:lnTo>
                  <a:pt x="332486" y="96253"/>
                </a:lnTo>
                <a:lnTo>
                  <a:pt x="329311" y="91567"/>
                </a:lnTo>
                <a:lnTo>
                  <a:pt x="324993" y="87198"/>
                </a:lnTo>
                <a:lnTo>
                  <a:pt x="288036" y="50253"/>
                </a:lnTo>
                <a:close/>
              </a:path>
              <a:path w="398779" h="381000">
                <a:moveTo>
                  <a:pt x="227457" y="123952"/>
                </a:moveTo>
                <a:lnTo>
                  <a:pt x="224789" y="126657"/>
                </a:lnTo>
                <a:lnTo>
                  <a:pt x="229322" y="131193"/>
                </a:lnTo>
                <a:lnTo>
                  <a:pt x="227457" y="123952"/>
                </a:lnTo>
                <a:close/>
              </a:path>
              <a:path w="398779" h="381000">
                <a:moveTo>
                  <a:pt x="346084" y="15811"/>
                </a:moveTo>
                <a:lnTo>
                  <a:pt x="335661" y="15811"/>
                </a:lnTo>
                <a:lnTo>
                  <a:pt x="349758" y="93637"/>
                </a:lnTo>
                <a:lnTo>
                  <a:pt x="355981" y="99847"/>
                </a:lnTo>
                <a:lnTo>
                  <a:pt x="371655" y="84201"/>
                </a:lnTo>
                <a:lnTo>
                  <a:pt x="358521" y="84201"/>
                </a:lnTo>
                <a:lnTo>
                  <a:pt x="346084" y="15811"/>
                </a:lnTo>
                <a:close/>
              </a:path>
              <a:path w="398779" h="381000">
                <a:moveTo>
                  <a:pt x="392175" y="50533"/>
                </a:moveTo>
                <a:lnTo>
                  <a:pt x="358521" y="84201"/>
                </a:lnTo>
                <a:lnTo>
                  <a:pt x="371655" y="84201"/>
                </a:lnTo>
                <a:lnTo>
                  <a:pt x="398780" y="57124"/>
                </a:lnTo>
                <a:lnTo>
                  <a:pt x="392175" y="50533"/>
                </a:lnTo>
                <a:close/>
              </a:path>
              <a:path w="398779" h="381000">
                <a:moveTo>
                  <a:pt x="338327" y="0"/>
                </a:moveTo>
                <a:lnTo>
                  <a:pt x="299338" y="39001"/>
                </a:lnTo>
                <a:lnTo>
                  <a:pt x="305815" y="45593"/>
                </a:lnTo>
                <a:lnTo>
                  <a:pt x="335661" y="15811"/>
                </a:lnTo>
                <a:lnTo>
                  <a:pt x="346084" y="15811"/>
                </a:lnTo>
                <a:lnTo>
                  <a:pt x="344297" y="5981"/>
                </a:lnTo>
                <a:lnTo>
                  <a:pt x="338327" y="0"/>
                </a:lnTo>
                <a:close/>
              </a:path>
            </a:pathLst>
          </a:custGeom>
          <a:solidFill>
            <a:srgbClr val="000000"/>
          </a:solidFill>
        </p:spPr>
        <p:txBody>
          <a:bodyPr wrap="square" lIns="0" tIns="0" rIns="0" bIns="0" rtlCol="0"/>
          <a:lstStyle/>
          <a:p>
            <a:endParaRPr/>
          </a:p>
        </p:txBody>
      </p:sp>
      <p:sp>
        <p:nvSpPr>
          <p:cNvPr id="20" name="object 20"/>
          <p:cNvSpPr/>
          <p:nvPr/>
        </p:nvSpPr>
        <p:spPr>
          <a:xfrm>
            <a:off x="4595114" y="6078944"/>
            <a:ext cx="412115" cy="431800"/>
          </a:xfrm>
          <a:custGeom>
            <a:avLst/>
            <a:gdLst/>
            <a:ahLst/>
            <a:cxnLst/>
            <a:rect l="l" t="t" r="r" b="b"/>
            <a:pathLst>
              <a:path w="412114" h="431800">
                <a:moveTo>
                  <a:pt x="8255" y="342900"/>
                </a:moveTo>
                <a:lnTo>
                  <a:pt x="0" y="351790"/>
                </a:lnTo>
                <a:lnTo>
                  <a:pt x="36702" y="431800"/>
                </a:lnTo>
                <a:lnTo>
                  <a:pt x="44831" y="424180"/>
                </a:lnTo>
                <a:lnTo>
                  <a:pt x="34162" y="402590"/>
                </a:lnTo>
                <a:lnTo>
                  <a:pt x="42697" y="393700"/>
                </a:lnTo>
                <a:lnTo>
                  <a:pt x="29718" y="393700"/>
                </a:lnTo>
                <a:lnTo>
                  <a:pt x="11937" y="355600"/>
                </a:lnTo>
                <a:lnTo>
                  <a:pt x="35094" y="355600"/>
                </a:lnTo>
                <a:lnTo>
                  <a:pt x="8255" y="342900"/>
                </a:lnTo>
                <a:close/>
              </a:path>
              <a:path w="412114" h="431800">
                <a:moveTo>
                  <a:pt x="35094" y="355600"/>
                </a:moveTo>
                <a:lnTo>
                  <a:pt x="11937" y="355600"/>
                </a:lnTo>
                <a:lnTo>
                  <a:pt x="49784" y="373380"/>
                </a:lnTo>
                <a:lnTo>
                  <a:pt x="29718" y="393700"/>
                </a:lnTo>
                <a:lnTo>
                  <a:pt x="42697" y="393700"/>
                </a:lnTo>
                <a:lnTo>
                  <a:pt x="58547" y="377190"/>
                </a:lnTo>
                <a:lnTo>
                  <a:pt x="80721" y="377190"/>
                </a:lnTo>
                <a:lnTo>
                  <a:pt x="35094" y="355600"/>
                </a:lnTo>
                <a:close/>
              </a:path>
              <a:path w="412114" h="431800">
                <a:moveTo>
                  <a:pt x="80721" y="377190"/>
                </a:moveTo>
                <a:lnTo>
                  <a:pt x="58547" y="377190"/>
                </a:lnTo>
                <a:lnTo>
                  <a:pt x="80645" y="388620"/>
                </a:lnTo>
                <a:lnTo>
                  <a:pt x="88773" y="381000"/>
                </a:lnTo>
                <a:lnTo>
                  <a:pt x="80721" y="377190"/>
                </a:lnTo>
                <a:close/>
              </a:path>
              <a:path w="412114" h="431800">
                <a:moveTo>
                  <a:pt x="90932" y="275590"/>
                </a:moveTo>
                <a:lnTo>
                  <a:pt x="87122" y="275590"/>
                </a:lnTo>
                <a:lnTo>
                  <a:pt x="79501" y="276860"/>
                </a:lnTo>
                <a:lnTo>
                  <a:pt x="49149" y="313690"/>
                </a:lnTo>
                <a:lnTo>
                  <a:pt x="49301" y="316230"/>
                </a:lnTo>
                <a:lnTo>
                  <a:pt x="49377" y="317500"/>
                </a:lnTo>
                <a:lnTo>
                  <a:pt x="49453" y="318770"/>
                </a:lnTo>
                <a:lnTo>
                  <a:pt x="70485" y="351790"/>
                </a:lnTo>
                <a:lnTo>
                  <a:pt x="90170" y="360680"/>
                </a:lnTo>
                <a:lnTo>
                  <a:pt x="96900" y="360680"/>
                </a:lnTo>
                <a:lnTo>
                  <a:pt x="110362" y="358140"/>
                </a:lnTo>
                <a:lnTo>
                  <a:pt x="116712" y="354330"/>
                </a:lnTo>
                <a:lnTo>
                  <a:pt x="120370" y="350520"/>
                </a:lnTo>
                <a:lnTo>
                  <a:pt x="91439" y="350520"/>
                </a:lnTo>
                <a:lnTo>
                  <a:pt x="81534" y="345440"/>
                </a:lnTo>
                <a:lnTo>
                  <a:pt x="76962" y="342900"/>
                </a:lnTo>
                <a:lnTo>
                  <a:pt x="72516" y="337820"/>
                </a:lnTo>
                <a:lnTo>
                  <a:pt x="68072" y="334010"/>
                </a:lnTo>
                <a:lnTo>
                  <a:pt x="64770" y="328930"/>
                </a:lnTo>
                <a:lnTo>
                  <a:pt x="62611" y="323850"/>
                </a:lnTo>
                <a:lnTo>
                  <a:pt x="60325" y="318770"/>
                </a:lnTo>
                <a:lnTo>
                  <a:pt x="68834" y="294640"/>
                </a:lnTo>
                <a:lnTo>
                  <a:pt x="72009" y="290830"/>
                </a:lnTo>
                <a:lnTo>
                  <a:pt x="75437" y="288290"/>
                </a:lnTo>
                <a:lnTo>
                  <a:pt x="82550" y="285750"/>
                </a:lnTo>
                <a:lnTo>
                  <a:pt x="101726" y="285750"/>
                </a:lnTo>
                <a:lnTo>
                  <a:pt x="105663" y="281940"/>
                </a:lnTo>
                <a:lnTo>
                  <a:pt x="102235" y="279400"/>
                </a:lnTo>
                <a:lnTo>
                  <a:pt x="98551" y="276860"/>
                </a:lnTo>
                <a:lnTo>
                  <a:pt x="90932" y="275590"/>
                </a:lnTo>
                <a:close/>
              </a:path>
              <a:path w="412114" h="431800">
                <a:moveTo>
                  <a:pt x="130505" y="306070"/>
                </a:moveTo>
                <a:lnTo>
                  <a:pt x="116839" y="306070"/>
                </a:lnTo>
                <a:lnTo>
                  <a:pt x="120269" y="309880"/>
                </a:lnTo>
                <a:lnTo>
                  <a:pt x="122555" y="313690"/>
                </a:lnTo>
                <a:lnTo>
                  <a:pt x="123951" y="317500"/>
                </a:lnTo>
                <a:lnTo>
                  <a:pt x="125222" y="321310"/>
                </a:lnTo>
                <a:lnTo>
                  <a:pt x="125349" y="325120"/>
                </a:lnTo>
                <a:lnTo>
                  <a:pt x="123062" y="332740"/>
                </a:lnTo>
                <a:lnTo>
                  <a:pt x="120396" y="337820"/>
                </a:lnTo>
                <a:lnTo>
                  <a:pt x="116332" y="341630"/>
                </a:lnTo>
                <a:lnTo>
                  <a:pt x="111506" y="346710"/>
                </a:lnTo>
                <a:lnTo>
                  <a:pt x="106680" y="349250"/>
                </a:lnTo>
                <a:lnTo>
                  <a:pt x="96520" y="350520"/>
                </a:lnTo>
                <a:lnTo>
                  <a:pt x="120370" y="350520"/>
                </a:lnTo>
                <a:lnTo>
                  <a:pt x="135382" y="323850"/>
                </a:lnTo>
                <a:lnTo>
                  <a:pt x="135255" y="318770"/>
                </a:lnTo>
                <a:lnTo>
                  <a:pt x="131190" y="307340"/>
                </a:lnTo>
                <a:lnTo>
                  <a:pt x="130505" y="306070"/>
                </a:lnTo>
                <a:close/>
              </a:path>
              <a:path w="412114" h="431800">
                <a:moveTo>
                  <a:pt x="117983" y="292100"/>
                </a:moveTo>
                <a:lnTo>
                  <a:pt x="93218" y="316230"/>
                </a:lnTo>
                <a:lnTo>
                  <a:pt x="99695" y="322580"/>
                </a:lnTo>
                <a:lnTo>
                  <a:pt x="116839" y="306070"/>
                </a:lnTo>
                <a:lnTo>
                  <a:pt x="130505" y="306070"/>
                </a:lnTo>
                <a:lnTo>
                  <a:pt x="127762" y="300990"/>
                </a:lnTo>
                <a:lnTo>
                  <a:pt x="122555" y="295910"/>
                </a:lnTo>
                <a:lnTo>
                  <a:pt x="117983" y="292100"/>
                </a:lnTo>
                <a:close/>
              </a:path>
              <a:path w="412114" h="431800">
                <a:moveTo>
                  <a:pt x="108838" y="242570"/>
                </a:moveTo>
                <a:lnTo>
                  <a:pt x="100964" y="250190"/>
                </a:lnTo>
                <a:lnTo>
                  <a:pt x="137922" y="287020"/>
                </a:lnTo>
                <a:lnTo>
                  <a:pt x="142239" y="292100"/>
                </a:lnTo>
                <a:lnTo>
                  <a:pt x="146938" y="294640"/>
                </a:lnTo>
                <a:lnTo>
                  <a:pt x="152019" y="297180"/>
                </a:lnTo>
                <a:lnTo>
                  <a:pt x="156972" y="298450"/>
                </a:lnTo>
                <a:lnTo>
                  <a:pt x="162178" y="298450"/>
                </a:lnTo>
                <a:lnTo>
                  <a:pt x="172974" y="295910"/>
                </a:lnTo>
                <a:lnTo>
                  <a:pt x="178435" y="292100"/>
                </a:lnTo>
                <a:lnTo>
                  <a:pt x="182625" y="288290"/>
                </a:lnTo>
                <a:lnTo>
                  <a:pt x="156718" y="288290"/>
                </a:lnTo>
                <a:lnTo>
                  <a:pt x="151002" y="284480"/>
                </a:lnTo>
                <a:lnTo>
                  <a:pt x="144907" y="278130"/>
                </a:lnTo>
                <a:lnTo>
                  <a:pt x="108838" y="242570"/>
                </a:lnTo>
                <a:close/>
              </a:path>
              <a:path w="412114" h="431800">
                <a:moveTo>
                  <a:pt x="101726" y="285750"/>
                </a:moveTo>
                <a:lnTo>
                  <a:pt x="85851" y="285750"/>
                </a:lnTo>
                <a:lnTo>
                  <a:pt x="92456" y="287020"/>
                </a:lnTo>
                <a:lnTo>
                  <a:pt x="95376" y="288290"/>
                </a:lnTo>
                <a:lnTo>
                  <a:pt x="97789" y="289560"/>
                </a:lnTo>
                <a:lnTo>
                  <a:pt x="101726" y="285750"/>
                </a:lnTo>
                <a:close/>
              </a:path>
              <a:path w="412114" h="431800">
                <a:moveTo>
                  <a:pt x="38481" y="279400"/>
                </a:moveTo>
                <a:lnTo>
                  <a:pt x="33909" y="284480"/>
                </a:lnTo>
                <a:lnTo>
                  <a:pt x="38988" y="287020"/>
                </a:lnTo>
                <a:lnTo>
                  <a:pt x="44323" y="288290"/>
                </a:lnTo>
                <a:lnTo>
                  <a:pt x="46989" y="288290"/>
                </a:lnTo>
                <a:lnTo>
                  <a:pt x="52324" y="287020"/>
                </a:lnTo>
                <a:lnTo>
                  <a:pt x="54863" y="284480"/>
                </a:lnTo>
                <a:lnTo>
                  <a:pt x="57150" y="283210"/>
                </a:lnTo>
                <a:lnTo>
                  <a:pt x="58356" y="281940"/>
                </a:lnTo>
                <a:lnTo>
                  <a:pt x="41783" y="281940"/>
                </a:lnTo>
                <a:lnTo>
                  <a:pt x="38481" y="279400"/>
                </a:lnTo>
                <a:close/>
              </a:path>
              <a:path w="412114" h="431800">
                <a:moveTo>
                  <a:pt x="147955" y="203200"/>
                </a:moveTo>
                <a:lnTo>
                  <a:pt x="139953" y="212090"/>
                </a:lnTo>
                <a:lnTo>
                  <a:pt x="176022" y="247650"/>
                </a:lnTo>
                <a:lnTo>
                  <a:pt x="182118" y="254000"/>
                </a:lnTo>
                <a:lnTo>
                  <a:pt x="185165" y="259080"/>
                </a:lnTo>
                <a:lnTo>
                  <a:pt x="185038" y="270510"/>
                </a:lnTo>
                <a:lnTo>
                  <a:pt x="182499" y="275590"/>
                </a:lnTo>
                <a:lnTo>
                  <a:pt x="172338" y="285750"/>
                </a:lnTo>
                <a:lnTo>
                  <a:pt x="167259" y="288290"/>
                </a:lnTo>
                <a:lnTo>
                  <a:pt x="182625" y="288290"/>
                </a:lnTo>
                <a:lnTo>
                  <a:pt x="184023" y="287020"/>
                </a:lnTo>
                <a:lnTo>
                  <a:pt x="189611" y="280670"/>
                </a:lnTo>
                <a:lnTo>
                  <a:pt x="193166" y="275590"/>
                </a:lnTo>
                <a:lnTo>
                  <a:pt x="194563" y="270510"/>
                </a:lnTo>
                <a:lnTo>
                  <a:pt x="196087" y="265430"/>
                </a:lnTo>
                <a:lnTo>
                  <a:pt x="195961" y="260350"/>
                </a:lnTo>
                <a:lnTo>
                  <a:pt x="192405" y="250190"/>
                </a:lnTo>
                <a:lnTo>
                  <a:pt x="189230" y="245110"/>
                </a:lnTo>
                <a:lnTo>
                  <a:pt x="184912" y="240030"/>
                </a:lnTo>
                <a:lnTo>
                  <a:pt x="147955" y="203200"/>
                </a:lnTo>
                <a:close/>
              </a:path>
              <a:path w="412114" h="431800">
                <a:moveTo>
                  <a:pt x="58800" y="259080"/>
                </a:moveTo>
                <a:lnTo>
                  <a:pt x="54101" y="264160"/>
                </a:lnTo>
                <a:lnTo>
                  <a:pt x="55372" y="265430"/>
                </a:lnTo>
                <a:lnTo>
                  <a:pt x="56007" y="266700"/>
                </a:lnTo>
                <a:lnTo>
                  <a:pt x="50037" y="280670"/>
                </a:lnTo>
                <a:lnTo>
                  <a:pt x="48513" y="280670"/>
                </a:lnTo>
                <a:lnTo>
                  <a:pt x="46862" y="281940"/>
                </a:lnTo>
                <a:lnTo>
                  <a:pt x="58356" y="281940"/>
                </a:lnTo>
                <a:lnTo>
                  <a:pt x="59562" y="280670"/>
                </a:lnTo>
                <a:lnTo>
                  <a:pt x="63119" y="269240"/>
                </a:lnTo>
                <a:lnTo>
                  <a:pt x="62102" y="264160"/>
                </a:lnTo>
                <a:lnTo>
                  <a:pt x="60833" y="261620"/>
                </a:lnTo>
                <a:lnTo>
                  <a:pt x="58800" y="259080"/>
                </a:lnTo>
                <a:close/>
              </a:path>
              <a:path w="412114" h="431800">
                <a:moveTo>
                  <a:pt x="207645" y="226060"/>
                </a:moveTo>
                <a:lnTo>
                  <a:pt x="199644" y="233680"/>
                </a:lnTo>
                <a:lnTo>
                  <a:pt x="204088" y="238760"/>
                </a:lnTo>
                <a:lnTo>
                  <a:pt x="208661" y="241300"/>
                </a:lnTo>
                <a:lnTo>
                  <a:pt x="218059" y="242570"/>
                </a:lnTo>
                <a:lnTo>
                  <a:pt x="222758" y="241300"/>
                </a:lnTo>
                <a:lnTo>
                  <a:pt x="232156" y="237490"/>
                </a:lnTo>
                <a:lnTo>
                  <a:pt x="236474" y="233680"/>
                </a:lnTo>
                <a:lnTo>
                  <a:pt x="239267" y="231140"/>
                </a:lnTo>
                <a:lnTo>
                  <a:pt x="213868" y="231140"/>
                </a:lnTo>
                <a:lnTo>
                  <a:pt x="210693" y="228600"/>
                </a:lnTo>
                <a:lnTo>
                  <a:pt x="207645" y="226060"/>
                </a:lnTo>
                <a:close/>
              </a:path>
              <a:path w="412114" h="431800">
                <a:moveTo>
                  <a:pt x="249174" y="195580"/>
                </a:moveTo>
                <a:lnTo>
                  <a:pt x="229108" y="195580"/>
                </a:lnTo>
                <a:lnTo>
                  <a:pt x="233680" y="196850"/>
                </a:lnTo>
                <a:lnTo>
                  <a:pt x="235838" y="196850"/>
                </a:lnTo>
                <a:lnTo>
                  <a:pt x="237871" y="199390"/>
                </a:lnTo>
                <a:lnTo>
                  <a:pt x="240284" y="201930"/>
                </a:lnTo>
                <a:lnTo>
                  <a:pt x="241553" y="204470"/>
                </a:lnTo>
                <a:lnTo>
                  <a:pt x="241935" y="208280"/>
                </a:lnTo>
                <a:lnTo>
                  <a:pt x="242062" y="209550"/>
                </a:lnTo>
                <a:lnTo>
                  <a:pt x="241553" y="212090"/>
                </a:lnTo>
                <a:lnTo>
                  <a:pt x="223138" y="231140"/>
                </a:lnTo>
                <a:lnTo>
                  <a:pt x="239267" y="231140"/>
                </a:lnTo>
                <a:lnTo>
                  <a:pt x="252602" y="208280"/>
                </a:lnTo>
                <a:lnTo>
                  <a:pt x="251968" y="203200"/>
                </a:lnTo>
                <a:lnTo>
                  <a:pt x="251460" y="199390"/>
                </a:lnTo>
                <a:lnTo>
                  <a:pt x="249174" y="195580"/>
                </a:lnTo>
                <a:close/>
              </a:path>
              <a:path w="412114" h="431800">
                <a:moveTo>
                  <a:pt x="200151" y="160020"/>
                </a:moveTo>
                <a:lnTo>
                  <a:pt x="195834" y="160020"/>
                </a:lnTo>
                <a:lnTo>
                  <a:pt x="191515" y="162560"/>
                </a:lnTo>
                <a:lnTo>
                  <a:pt x="187071" y="163830"/>
                </a:lnTo>
                <a:lnTo>
                  <a:pt x="168275" y="191770"/>
                </a:lnTo>
                <a:lnTo>
                  <a:pt x="169799" y="199390"/>
                </a:lnTo>
                <a:lnTo>
                  <a:pt x="171831" y="201930"/>
                </a:lnTo>
                <a:lnTo>
                  <a:pt x="175133" y="205740"/>
                </a:lnTo>
                <a:lnTo>
                  <a:pt x="178308" y="209550"/>
                </a:lnTo>
                <a:lnTo>
                  <a:pt x="181610" y="210820"/>
                </a:lnTo>
                <a:lnTo>
                  <a:pt x="188468" y="212090"/>
                </a:lnTo>
                <a:lnTo>
                  <a:pt x="192405" y="212090"/>
                </a:lnTo>
                <a:lnTo>
                  <a:pt x="200787" y="209550"/>
                </a:lnTo>
                <a:lnTo>
                  <a:pt x="205739" y="207010"/>
                </a:lnTo>
                <a:lnTo>
                  <a:pt x="211327" y="203200"/>
                </a:lnTo>
                <a:lnTo>
                  <a:pt x="216026" y="200660"/>
                </a:lnTo>
                <a:lnTo>
                  <a:pt x="186182" y="200660"/>
                </a:lnTo>
                <a:lnTo>
                  <a:pt x="184403" y="199390"/>
                </a:lnTo>
                <a:lnTo>
                  <a:pt x="179705" y="194310"/>
                </a:lnTo>
                <a:lnTo>
                  <a:pt x="178562" y="191770"/>
                </a:lnTo>
                <a:lnTo>
                  <a:pt x="179197" y="187960"/>
                </a:lnTo>
                <a:lnTo>
                  <a:pt x="179705" y="184150"/>
                </a:lnTo>
                <a:lnTo>
                  <a:pt x="197358" y="170180"/>
                </a:lnTo>
                <a:lnTo>
                  <a:pt x="212598" y="170180"/>
                </a:lnTo>
                <a:lnTo>
                  <a:pt x="216535" y="166370"/>
                </a:lnTo>
                <a:lnTo>
                  <a:pt x="212851" y="162560"/>
                </a:lnTo>
                <a:lnTo>
                  <a:pt x="208914" y="161290"/>
                </a:lnTo>
                <a:lnTo>
                  <a:pt x="200151" y="160020"/>
                </a:lnTo>
                <a:close/>
              </a:path>
              <a:path w="412114" h="431800">
                <a:moveTo>
                  <a:pt x="231266" y="184150"/>
                </a:moveTo>
                <a:lnTo>
                  <a:pt x="227457" y="184150"/>
                </a:lnTo>
                <a:lnTo>
                  <a:pt x="218948" y="186690"/>
                </a:lnTo>
                <a:lnTo>
                  <a:pt x="213995" y="189230"/>
                </a:lnTo>
                <a:lnTo>
                  <a:pt x="208152" y="193040"/>
                </a:lnTo>
                <a:lnTo>
                  <a:pt x="203200" y="195580"/>
                </a:lnTo>
                <a:lnTo>
                  <a:pt x="199136" y="198120"/>
                </a:lnTo>
                <a:lnTo>
                  <a:pt x="196087" y="199390"/>
                </a:lnTo>
                <a:lnTo>
                  <a:pt x="192912" y="200660"/>
                </a:lnTo>
                <a:lnTo>
                  <a:pt x="216026" y="200660"/>
                </a:lnTo>
                <a:lnTo>
                  <a:pt x="219963" y="198120"/>
                </a:lnTo>
                <a:lnTo>
                  <a:pt x="223138" y="196850"/>
                </a:lnTo>
                <a:lnTo>
                  <a:pt x="226440" y="195580"/>
                </a:lnTo>
                <a:lnTo>
                  <a:pt x="249174" y="195580"/>
                </a:lnTo>
                <a:lnTo>
                  <a:pt x="245490" y="191770"/>
                </a:lnTo>
                <a:lnTo>
                  <a:pt x="241935" y="187960"/>
                </a:lnTo>
                <a:lnTo>
                  <a:pt x="238378" y="185420"/>
                </a:lnTo>
                <a:lnTo>
                  <a:pt x="231266" y="184150"/>
                </a:lnTo>
                <a:close/>
              </a:path>
              <a:path w="412114" h="431800">
                <a:moveTo>
                  <a:pt x="245636" y="134620"/>
                </a:moveTo>
                <a:lnTo>
                  <a:pt x="230124" y="134620"/>
                </a:lnTo>
                <a:lnTo>
                  <a:pt x="282321" y="186690"/>
                </a:lnTo>
                <a:lnTo>
                  <a:pt x="290195" y="179070"/>
                </a:lnTo>
                <a:lnTo>
                  <a:pt x="245636" y="134620"/>
                </a:lnTo>
                <a:close/>
              </a:path>
              <a:path w="412114" h="431800">
                <a:moveTo>
                  <a:pt x="212598" y="170180"/>
                </a:moveTo>
                <a:lnTo>
                  <a:pt x="201549" y="170180"/>
                </a:lnTo>
                <a:lnTo>
                  <a:pt x="205359" y="171450"/>
                </a:lnTo>
                <a:lnTo>
                  <a:pt x="208661" y="173990"/>
                </a:lnTo>
                <a:lnTo>
                  <a:pt x="212598" y="170180"/>
                </a:lnTo>
                <a:close/>
              </a:path>
              <a:path w="412114" h="431800">
                <a:moveTo>
                  <a:pt x="248031" y="104140"/>
                </a:moveTo>
                <a:lnTo>
                  <a:pt x="206883" y="144780"/>
                </a:lnTo>
                <a:lnTo>
                  <a:pt x="213487" y="151130"/>
                </a:lnTo>
                <a:lnTo>
                  <a:pt x="230124" y="134620"/>
                </a:lnTo>
                <a:lnTo>
                  <a:pt x="245636" y="134620"/>
                </a:lnTo>
                <a:lnTo>
                  <a:pt x="237998" y="127000"/>
                </a:lnTo>
                <a:lnTo>
                  <a:pt x="254635" y="110490"/>
                </a:lnTo>
                <a:lnTo>
                  <a:pt x="248031" y="104140"/>
                </a:lnTo>
                <a:close/>
              </a:path>
              <a:path w="412114" h="431800">
                <a:moveTo>
                  <a:pt x="313816" y="55880"/>
                </a:moveTo>
                <a:lnTo>
                  <a:pt x="307086" y="55880"/>
                </a:lnTo>
                <a:lnTo>
                  <a:pt x="293750" y="58420"/>
                </a:lnTo>
                <a:lnTo>
                  <a:pt x="287274" y="62230"/>
                </a:lnTo>
                <a:lnTo>
                  <a:pt x="281177" y="68580"/>
                </a:lnTo>
                <a:lnTo>
                  <a:pt x="274955" y="74930"/>
                </a:lnTo>
                <a:lnTo>
                  <a:pt x="271145" y="81280"/>
                </a:lnTo>
                <a:lnTo>
                  <a:pt x="269494" y="87630"/>
                </a:lnTo>
                <a:lnTo>
                  <a:pt x="267970" y="95250"/>
                </a:lnTo>
                <a:lnTo>
                  <a:pt x="268274" y="100330"/>
                </a:lnTo>
                <a:lnTo>
                  <a:pt x="268350" y="101600"/>
                </a:lnTo>
                <a:lnTo>
                  <a:pt x="295528" y="137160"/>
                </a:lnTo>
                <a:lnTo>
                  <a:pt x="308737" y="142240"/>
                </a:lnTo>
                <a:lnTo>
                  <a:pt x="315468" y="142240"/>
                </a:lnTo>
                <a:lnTo>
                  <a:pt x="328930" y="139700"/>
                </a:lnTo>
                <a:lnTo>
                  <a:pt x="335407" y="135890"/>
                </a:lnTo>
                <a:lnTo>
                  <a:pt x="339064" y="132080"/>
                </a:lnTo>
                <a:lnTo>
                  <a:pt x="315340" y="132080"/>
                </a:lnTo>
                <a:lnTo>
                  <a:pt x="310388" y="130810"/>
                </a:lnTo>
                <a:lnTo>
                  <a:pt x="300482" y="127000"/>
                </a:lnTo>
                <a:lnTo>
                  <a:pt x="295910" y="123190"/>
                </a:lnTo>
                <a:lnTo>
                  <a:pt x="291464" y="119380"/>
                </a:lnTo>
                <a:lnTo>
                  <a:pt x="287147" y="114300"/>
                </a:lnTo>
                <a:lnTo>
                  <a:pt x="283718" y="110490"/>
                </a:lnTo>
                <a:lnTo>
                  <a:pt x="281559" y="105410"/>
                </a:lnTo>
                <a:lnTo>
                  <a:pt x="279273" y="100330"/>
                </a:lnTo>
                <a:lnTo>
                  <a:pt x="278511" y="95250"/>
                </a:lnTo>
                <a:lnTo>
                  <a:pt x="307213" y="66040"/>
                </a:lnTo>
                <a:lnTo>
                  <a:pt x="334568" y="66040"/>
                </a:lnTo>
                <a:lnTo>
                  <a:pt x="333375" y="64770"/>
                </a:lnTo>
                <a:lnTo>
                  <a:pt x="327025" y="60960"/>
                </a:lnTo>
                <a:lnTo>
                  <a:pt x="313816" y="55880"/>
                </a:lnTo>
                <a:close/>
              </a:path>
              <a:path w="412114" h="431800">
                <a:moveTo>
                  <a:pt x="334568" y="66040"/>
                </a:moveTo>
                <a:lnTo>
                  <a:pt x="307213" y="66040"/>
                </a:lnTo>
                <a:lnTo>
                  <a:pt x="312293" y="67310"/>
                </a:lnTo>
                <a:lnTo>
                  <a:pt x="322199" y="71120"/>
                </a:lnTo>
                <a:lnTo>
                  <a:pt x="344170" y="102870"/>
                </a:lnTo>
                <a:lnTo>
                  <a:pt x="343281" y="107950"/>
                </a:lnTo>
                <a:lnTo>
                  <a:pt x="342519" y="113030"/>
                </a:lnTo>
                <a:lnTo>
                  <a:pt x="315340" y="132080"/>
                </a:lnTo>
                <a:lnTo>
                  <a:pt x="339064" y="132080"/>
                </a:lnTo>
                <a:lnTo>
                  <a:pt x="347599" y="123190"/>
                </a:lnTo>
                <a:lnTo>
                  <a:pt x="351536" y="116840"/>
                </a:lnTo>
                <a:lnTo>
                  <a:pt x="354584" y="102870"/>
                </a:lnTo>
                <a:lnTo>
                  <a:pt x="354279" y="97790"/>
                </a:lnTo>
                <a:lnTo>
                  <a:pt x="354202" y="96520"/>
                </a:lnTo>
                <a:lnTo>
                  <a:pt x="349376" y="83820"/>
                </a:lnTo>
                <a:lnTo>
                  <a:pt x="345313" y="77470"/>
                </a:lnTo>
                <a:lnTo>
                  <a:pt x="334568" y="66040"/>
                </a:lnTo>
                <a:close/>
              </a:path>
              <a:path w="412114" h="431800">
                <a:moveTo>
                  <a:pt x="367157" y="66040"/>
                </a:moveTo>
                <a:lnTo>
                  <a:pt x="359156" y="74930"/>
                </a:lnTo>
                <a:lnTo>
                  <a:pt x="363600" y="78740"/>
                </a:lnTo>
                <a:lnTo>
                  <a:pt x="368173" y="81280"/>
                </a:lnTo>
                <a:lnTo>
                  <a:pt x="377571" y="82550"/>
                </a:lnTo>
                <a:lnTo>
                  <a:pt x="382270" y="82550"/>
                </a:lnTo>
                <a:lnTo>
                  <a:pt x="386969" y="80010"/>
                </a:lnTo>
                <a:lnTo>
                  <a:pt x="391540" y="77470"/>
                </a:lnTo>
                <a:lnTo>
                  <a:pt x="395986" y="74930"/>
                </a:lnTo>
                <a:lnTo>
                  <a:pt x="398779" y="72390"/>
                </a:lnTo>
                <a:lnTo>
                  <a:pt x="379602" y="72390"/>
                </a:lnTo>
                <a:lnTo>
                  <a:pt x="376427" y="71120"/>
                </a:lnTo>
                <a:lnTo>
                  <a:pt x="373380" y="71120"/>
                </a:lnTo>
                <a:lnTo>
                  <a:pt x="370205" y="69850"/>
                </a:lnTo>
                <a:lnTo>
                  <a:pt x="367157" y="66040"/>
                </a:lnTo>
                <a:close/>
              </a:path>
              <a:path w="412114" h="431800">
                <a:moveTo>
                  <a:pt x="408686" y="35560"/>
                </a:moveTo>
                <a:lnTo>
                  <a:pt x="388620" y="35560"/>
                </a:lnTo>
                <a:lnTo>
                  <a:pt x="393191" y="36830"/>
                </a:lnTo>
                <a:lnTo>
                  <a:pt x="395350" y="38100"/>
                </a:lnTo>
                <a:lnTo>
                  <a:pt x="397383" y="40640"/>
                </a:lnTo>
                <a:lnTo>
                  <a:pt x="399669" y="41910"/>
                </a:lnTo>
                <a:lnTo>
                  <a:pt x="401065" y="44450"/>
                </a:lnTo>
                <a:lnTo>
                  <a:pt x="401167" y="45720"/>
                </a:lnTo>
                <a:lnTo>
                  <a:pt x="401269" y="46990"/>
                </a:lnTo>
                <a:lnTo>
                  <a:pt x="401370" y="48260"/>
                </a:lnTo>
                <a:lnTo>
                  <a:pt x="401472" y="49530"/>
                </a:lnTo>
                <a:lnTo>
                  <a:pt x="401574" y="50800"/>
                </a:lnTo>
                <a:lnTo>
                  <a:pt x="401065" y="53340"/>
                </a:lnTo>
                <a:lnTo>
                  <a:pt x="385572" y="69850"/>
                </a:lnTo>
                <a:lnTo>
                  <a:pt x="382650" y="71120"/>
                </a:lnTo>
                <a:lnTo>
                  <a:pt x="379602" y="72390"/>
                </a:lnTo>
                <a:lnTo>
                  <a:pt x="398779" y="72390"/>
                </a:lnTo>
                <a:lnTo>
                  <a:pt x="400176" y="71120"/>
                </a:lnTo>
                <a:lnTo>
                  <a:pt x="404368" y="66040"/>
                </a:lnTo>
                <a:lnTo>
                  <a:pt x="407415" y="62230"/>
                </a:lnTo>
                <a:lnTo>
                  <a:pt x="409321" y="57150"/>
                </a:lnTo>
                <a:lnTo>
                  <a:pt x="411352" y="53340"/>
                </a:lnTo>
                <a:lnTo>
                  <a:pt x="412114" y="48260"/>
                </a:lnTo>
                <a:lnTo>
                  <a:pt x="410845" y="39370"/>
                </a:lnTo>
                <a:lnTo>
                  <a:pt x="408686" y="35560"/>
                </a:lnTo>
                <a:close/>
              </a:path>
              <a:path w="412114" h="431800">
                <a:moveTo>
                  <a:pt x="359663" y="0"/>
                </a:moveTo>
                <a:lnTo>
                  <a:pt x="351027" y="2540"/>
                </a:lnTo>
                <a:lnTo>
                  <a:pt x="346583" y="5080"/>
                </a:lnTo>
                <a:lnTo>
                  <a:pt x="342519" y="7620"/>
                </a:lnTo>
                <a:lnTo>
                  <a:pt x="338709" y="11430"/>
                </a:lnTo>
                <a:lnTo>
                  <a:pt x="334772" y="15240"/>
                </a:lnTo>
                <a:lnTo>
                  <a:pt x="331850" y="19050"/>
                </a:lnTo>
                <a:lnTo>
                  <a:pt x="328295" y="27940"/>
                </a:lnTo>
                <a:lnTo>
                  <a:pt x="327787" y="31750"/>
                </a:lnTo>
                <a:lnTo>
                  <a:pt x="328549" y="35560"/>
                </a:lnTo>
                <a:lnTo>
                  <a:pt x="329184" y="39370"/>
                </a:lnTo>
                <a:lnTo>
                  <a:pt x="331215" y="43180"/>
                </a:lnTo>
                <a:lnTo>
                  <a:pt x="334645" y="45720"/>
                </a:lnTo>
                <a:lnTo>
                  <a:pt x="337820" y="49530"/>
                </a:lnTo>
                <a:lnTo>
                  <a:pt x="341122" y="52070"/>
                </a:lnTo>
                <a:lnTo>
                  <a:pt x="347980" y="53340"/>
                </a:lnTo>
                <a:lnTo>
                  <a:pt x="351789" y="52070"/>
                </a:lnTo>
                <a:lnTo>
                  <a:pt x="360299" y="49530"/>
                </a:lnTo>
                <a:lnTo>
                  <a:pt x="365251" y="46990"/>
                </a:lnTo>
                <a:lnTo>
                  <a:pt x="370839" y="44450"/>
                </a:lnTo>
                <a:lnTo>
                  <a:pt x="373972" y="41910"/>
                </a:lnTo>
                <a:lnTo>
                  <a:pt x="349885" y="41910"/>
                </a:lnTo>
                <a:lnTo>
                  <a:pt x="345694" y="40640"/>
                </a:lnTo>
                <a:lnTo>
                  <a:pt x="343788" y="40640"/>
                </a:lnTo>
                <a:lnTo>
                  <a:pt x="342138" y="38100"/>
                </a:lnTo>
                <a:lnTo>
                  <a:pt x="339216" y="35560"/>
                </a:lnTo>
                <a:lnTo>
                  <a:pt x="338074" y="31750"/>
                </a:lnTo>
                <a:lnTo>
                  <a:pt x="338709" y="29210"/>
                </a:lnTo>
                <a:lnTo>
                  <a:pt x="339216" y="25400"/>
                </a:lnTo>
                <a:lnTo>
                  <a:pt x="341375" y="21590"/>
                </a:lnTo>
                <a:lnTo>
                  <a:pt x="348869" y="13970"/>
                </a:lnTo>
                <a:lnTo>
                  <a:pt x="352678" y="11430"/>
                </a:lnTo>
                <a:lnTo>
                  <a:pt x="361061" y="10160"/>
                </a:lnTo>
                <a:lnTo>
                  <a:pt x="373295" y="10160"/>
                </a:lnTo>
                <a:lnTo>
                  <a:pt x="375920" y="7620"/>
                </a:lnTo>
                <a:lnTo>
                  <a:pt x="372363" y="3810"/>
                </a:lnTo>
                <a:lnTo>
                  <a:pt x="368300" y="1270"/>
                </a:lnTo>
                <a:lnTo>
                  <a:pt x="359663" y="0"/>
                </a:lnTo>
                <a:close/>
              </a:path>
              <a:path w="412114" h="431800">
                <a:moveTo>
                  <a:pt x="390778" y="24130"/>
                </a:moveTo>
                <a:lnTo>
                  <a:pt x="386969" y="25400"/>
                </a:lnTo>
                <a:lnTo>
                  <a:pt x="378460" y="27940"/>
                </a:lnTo>
                <a:lnTo>
                  <a:pt x="373380" y="30480"/>
                </a:lnTo>
                <a:lnTo>
                  <a:pt x="367664" y="33020"/>
                </a:lnTo>
                <a:lnTo>
                  <a:pt x="362712" y="36830"/>
                </a:lnTo>
                <a:lnTo>
                  <a:pt x="358648" y="38100"/>
                </a:lnTo>
                <a:lnTo>
                  <a:pt x="355600" y="39370"/>
                </a:lnTo>
                <a:lnTo>
                  <a:pt x="352425" y="40640"/>
                </a:lnTo>
                <a:lnTo>
                  <a:pt x="349885" y="41910"/>
                </a:lnTo>
                <a:lnTo>
                  <a:pt x="373972" y="41910"/>
                </a:lnTo>
                <a:lnTo>
                  <a:pt x="375538" y="40640"/>
                </a:lnTo>
                <a:lnTo>
                  <a:pt x="379475" y="39370"/>
                </a:lnTo>
                <a:lnTo>
                  <a:pt x="382650" y="38100"/>
                </a:lnTo>
                <a:lnTo>
                  <a:pt x="385952" y="36830"/>
                </a:lnTo>
                <a:lnTo>
                  <a:pt x="388620" y="35560"/>
                </a:lnTo>
                <a:lnTo>
                  <a:pt x="408686" y="35560"/>
                </a:lnTo>
                <a:lnTo>
                  <a:pt x="401320" y="27940"/>
                </a:lnTo>
                <a:lnTo>
                  <a:pt x="397890" y="26670"/>
                </a:lnTo>
                <a:lnTo>
                  <a:pt x="390778" y="24130"/>
                </a:lnTo>
                <a:close/>
              </a:path>
              <a:path w="412114" h="431800">
                <a:moveTo>
                  <a:pt x="373295" y="10160"/>
                </a:moveTo>
                <a:lnTo>
                  <a:pt x="361061" y="10160"/>
                </a:lnTo>
                <a:lnTo>
                  <a:pt x="364871" y="11430"/>
                </a:lnTo>
                <a:lnTo>
                  <a:pt x="368046" y="15240"/>
                </a:lnTo>
                <a:lnTo>
                  <a:pt x="373295" y="10160"/>
                </a:lnTo>
                <a:close/>
              </a:path>
            </a:pathLst>
          </a:custGeom>
          <a:solidFill>
            <a:srgbClr val="000000"/>
          </a:solidFill>
        </p:spPr>
        <p:txBody>
          <a:bodyPr wrap="square" lIns="0" tIns="0" rIns="0" bIns="0" rtlCol="0"/>
          <a:lstStyle/>
          <a:p>
            <a:endParaRPr/>
          </a:p>
        </p:txBody>
      </p:sp>
      <p:sp>
        <p:nvSpPr>
          <p:cNvPr id="21" name="object 21"/>
          <p:cNvSpPr/>
          <p:nvPr/>
        </p:nvSpPr>
        <p:spPr>
          <a:xfrm>
            <a:off x="5245989" y="6093130"/>
            <a:ext cx="299085" cy="271780"/>
          </a:xfrm>
          <a:custGeom>
            <a:avLst/>
            <a:gdLst/>
            <a:ahLst/>
            <a:cxnLst/>
            <a:rect l="l" t="t" r="r" b="b"/>
            <a:pathLst>
              <a:path w="299085" h="271779">
                <a:moveTo>
                  <a:pt x="37591" y="175094"/>
                </a:moveTo>
                <a:lnTo>
                  <a:pt x="0" y="212610"/>
                </a:lnTo>
                <a:lnTo>
                  <a:pt x="58800" y="271398"/>
                </a:lnTo>
                <a:lnTo>
                  <a:pt x="73244" y="256984"/>
                </a:lnTo>
                <a:lnTo>
                  <a:pt x="60198" y="256984"/>
                </a:lnTo>
                <a:lnTo>
                  <a:pt x="39624" y="236499"/>
                </a:lnTo>
                <a:lnTo>
                  <a:pt x="46091" y="230035"/>
                </a:lnTo>
                <a:lnTo>
                  <a:pt x="33147" y="230035"/>
                </a:lnTo>
                <a:lnTo>
                  <a:pt x="14477" y="211302"/>
                </a:lnTo>
                <a:lnTo>
                  <a:pt x="44069" y="181648"/>
                </a:lnTo>
                <a:lnTo>
                  <a:pt x="37591" y="175094"/>
                </a:lnTo>
                <a:close/>
              </a:path>
              <a:path w="299085" h="271779">
                <a:moveTo>
                  <a:pt x="89788" y="227329"/>
                </a:moveTo>
                <a:lnTo>
                  <a:pt x="60198" y="256984"/>
                </a:lnTo>
                <a:lnTo>
                  <a:pt x="73244" y="256984"/>
                </a:lnTo>
                <a:lnTo>
                  <a:pt x="96393" y="233883"/>
                </a:lnTo>
                <a:lnTo>
                  <a:pt x="89788" y="227329"/>
                </a:lnTo>
                <a:close/>
              </a:path>
              <a:path w="299085" h="271779">
                <a:moveTo>
                  <a:pt x="60451" y="202742"/>
                </a:moveTo>
                <a:lnTo>
                  <a:pt x="33147" y="230035"/>
                </a:lnTo>
                <a:lnTo>
                  <a:pt x="46091" y="230035"/>
                </a:lnTo>
                <a:lnTo>
                  <a:pt x="66928" y="209207"/>
                </a:lnTo>
                <a:lnTo>
                  <a:pt x="60451" y="202742"/>
                </a:lnTo>
                <a:close/>
              </a:path>
              <a:path w="299085" h="271779">
                <a:moveTo>
                  <a:pt x="50546" y="162077"/>
                </a:moveTo>
                <a:lnTo>
                  <a:pt x="41910" y="170726"/>
                </a:lnTo>
                <a:lnTo>
                  <a:pt x="97409" y="185966"/>
                </a:lnTo>
                <a:lnTo>
                  <a:pt x="120903" y="209384"/>
                </a:lnTo>
                <a:lnTo>
                  <a:pt x="128777" y="201434"/>
                </a:lnTo>
                <a:lnTo>
                  <a:pt x="105410" y="178015"/>
                </a:lnTo>
                <a:lnTo>
                  <a:pt x="104608" y="175094"/>
                </a:lnTo>
                <a:lnTo>
                  <a:pt x="94920" y="175094"/>
                </a:lnTo>
                <a:lnTo>
                  <a:pt x="50546" y="162077"/>
                </a:lnTo>
                <a:close/>
              </a:path>
              <a:path w="299085" h="271779">
                <a:moveTo>
                  <a:pt x="90170" y="122466"/>
                </a:moveTo>
                <a:lnTo>
                  <a:pt x="81552" y="131229"/>
                </a:lnTo>
                <a:lnTo>
                  <a:pt x="94525" y="175094"/>
                </a:lnTo>
                <a:lnTo>
                  <a:pt x="104608" y="175094"/>
                </a:lnTo>
                <a:lnTo>
                  <a:pt x="90170" y="122466"/>
                </a:lnTo>
                <a:close/>
              </a:path>
              <a:path w="299085" h="271779">
                <a:moveTo>
                  <a:pt x="105918" y="106692"/>
                </a:moveTo>
                <a:lnTo>
                  <a:pt x="98044" y="114553"/>
                </a:lnTo>
                <a:lnTo>
                  <a:pt x="156845" y="173329"/>
                </a:lnTo>
                <a:lnTo>
                  <a:pt x="171517" y="158699"/>
                </a:lnTo>
                <a:lnTo>
                  <a:pt x="157987" y="158699"/>
                </a:lnTo>
                <a:lnTo>
                  <a:pt x="105918" y="106692"/>
                </a:lnTo>
                <a:close/>
              </a:path>
              <a:path w="299085" h="271779">
                <a:moveTo>
                  <a:pt x="185420" y="131229"/>
                </a:moveTo>
                <a:lnTo>
                  <a:pt x="157987" y="158699"/>
                </a:lnTo>
                <a:lnTo>
                  <a:pt x="171517" y="158699"/>
                </a:lnTo>
                <a:lnTo>
                  <a:pt x="192277" y="137998"/>
                </a:lnTo>
                <a:lnTo>
                  <a:pt x="185420" y="131229"/>
                </a:lnTo>
                <a:close/>
              </a:path>
              <a:path w="299085" h="271779">
                <a:moveTo>
                  <a:pt x="150622" y="62077"/>
                </a:moveTo>
                <a:lnTo>
                  <a:pt x="142621" y="70027"/>
                </a:lnTo>
                <a:lnTo>
                  <a:pt x="183896" y="111340"/>
                </a:lnTo>
                <a:lnTo>
                  <a:pt x="188768" y="114553"/>
                </a:lnTo>
                <a:lnTo>
                  <a:pt x="188914" y="114553"/>
                </a:lnTo>
                <a:lnTo>
                  <a:pt x="193675" y="116255"/>
                </a:lnTo>
                <a:lnTo>
                  <a:pt x="198627" y="118084"/>
                </a:lnTo>
                <a:lnTo>
                  <a:pt x="203835" y="118224"/>
                </a:lnTo>
                <a:lnTo>
                  <a:pt x="214630" y="115163"/>
                </a:lnTo>
                <a:lnTo>
                  <a:pt x="220090" y="111645"/>
                </a:lnTo>
                <a:lnTo>
                  <a:pt x="224594" y="107213"/>
                </a:lnTo>
                <a:lnTo>
                  <a:pt x="198374" y="107213"/>
                </a:lnTo>
                <a:lnTo>
                  <a:pt x="192659" y="104178"/>
                </a:lnTo>
                <a:lnTo>
                  <a:pt x="150622" y="62077"/>
                </a:lnTo>
                <a:close/>
              </a:path>
              <a:path w="299085" h="271779">
                <a:moveTo>
                  <a:pt x="189611" y="23037"/>
                </a:moveTo>
                <a:lnTo>
                  <a:pt x="181610" y="30987"/>
                </a:lnTo>
                <a:lnTo>
                  <a:pt x="223774" y="73088"/>
                </a:lnTo>
                <a:lnTo>
                  <a:pt x="226822" y="78778"/>
                </a:lnTo>
                <a:lnTo>
                  <a:pt x="226695" y="89281"/>
                </a:lnTo>
                <a:lnTo>
                  <a:pt x="224155" y="94449"/>
                </a:lnTo>
                <a:lnTo>
                  <a:pt x="213995" y="104546"/>
                </a:lnTo>
                <a:lnTo>
                  <a:pt x="208687" y="107213"/>
                </a:lnTo>
                <a:lnTo>
                  <a:pt x="224594" y="107213"/>
                </a:lnTo>
                <a:lnTo>
                  <a:pt x="231266" y="100558"/>
                </a:lnTo>
                <a:lnTo>
                  <a:pt x="234823" y="95072"/>
                </a:lnTo>
                <a:lnTo>
                  <a:pt x="237871" y="84302"/>
                </a:lnTo>
                <a:lnTo>
                  <a:pt x="237616" y="79095"/>
                </a:lnTo>
                <a:lnTo>
                  <a:pt x="234061" y="69049"/>
                </a:lnTo>
                <a:lnTo>
                  <a:pt x="230886" y="64350"/>
                </a:lnTo>
                <a:lnTo>
                  <a:pt x="226568" y="59982"/>
                </a:lnTo>
                <a:lnTo>
                  <a:pt x="189611" y="23037"/>
                </a:lnTo>
                <a:close/>
              </a:path>
              <a:path w="299085" h="271779">
                <a:moveTo>
                  <a:pt x="212598" y="0"/>
                </a:moveTo>
                <a:lnTo>
                  <a:pt x="204850" y="7861"/>
                </a:lnTo>
                <a:lnTo>
                  <a:pt x="263525" y="66649"/>
                </a:lnTo>
                <a:lnTo>
                  <a:pt x="278197" y="52019"/>
                </a:lnTo>
                <a:lnTo>
                  <a:pt x="264668" y="52019"/>
                </a:lnTo>
                <a:lnTo>
                  <a:pt x="212598" y="0"/>
                </a:lnTo>
                <a:close/>
              </a:path>
              <a:path w="299085" h="271779">
                <a:moveTo>
                  <a:pt x="292100" y="24549"/>
                </a:moveTo>
                <a:lnTo>
                  <a:pt x="264668" y="52019"/>
                </a:lnTo>
                <a:lnTo>
                  <a:pt x="278197" y="52019"/>
                </a:lnTo>
                <a:lnTo>
                  <a:pt x="298958" y="31318"/>
                </a:lnTo>
                <a:lnTo>
                  <a:pt x="292100" y="24549"/>
                </a:lnTo>
                <a:close/>
              </a:path>
              <a:path w="299085" h="271779">
                <a:moveTo>
                  <a:pt x="149193" y="37337"/>
                </a:moveTo>
                <a:lnTo>
                  <a:pt x="145923" y="37337"/>
                </a:lnTo>
                <a:lnTo>
                  <a:pt x="144525" y="37947"/>
                </a:lnTo>
                <a:lnTo>
                  <a:pt x="143383" y="39115"/>
                </a:lnTo>
                <a:lnTo>
                  <a:pt x="142239" y="40246"/>
                </a:lnTo>
                <a:lnTo>
                  <a:pt x="141732" y="41579"/>
                </a:lnTo>
                <a:lnTo>
                  <a:pt x="141605" y="44665"/>
                </a:lnTo>
                <a:lnTo>
                  <a:pt x="142046" y="45846"/>
                </a:lnTo>
                <a:lnTo>
                  <a:pt x="142112" y="46024"/>
                </a:lnTo>
                <a:lnTo>
                  <a:pt x="144399" y="48348"/>
                </a:lnTo>
                <a:lnTo>
                  <a:pt x="145796" y="48894"/>
                </a:lnTo>
                <a:lnTo>
                  <a:pt x="148523" y="48894"/>
                </a:lnTo>
                <a:lnTo>
                  <a:pt x="150240" y="48145"/>
                </a:lnTo>
                <a:lnTo>
                  <a:pt x="151257" y="47015"/>
                </a:lnTo>
                <a:lnTo>
                  <a:pt x="152526" y="45846"/>
                </a:lnTo>
                <a:lnTo>
                  <a:pt x="152976" y="44665"/>
                </a:lnTo>
                <a:lnTo>
                  <a:pt x="153035" y="44513"/>
                </a:lnTo>
                <a:lnTo>
                  <a:pt x="153157" y="41579"/>
                </a:lnTo>
                <a:lnTo>
                  <a:pt x="152692" y="40246"/>
                </a:lnTo>
                <a:lnTo>
                  <a:pt x="151647" y="39115"/>
                </a:lnTo>
                <a:lnTo>
                  <a:pt x="150368" y="37807"/>
                </a:lnTo>
                <a:lnTo>
                  <a:pt x="149193" y="37337"/>
                </a:lnTo>
                <a:close/>
              </a:path>
              <a:path w="299085" h="271779">
                <a:moveTo>
                  <a:pt x="164560" y="21970"/>
                </a:moveTo>
                <a:lnTo>
                  <a:pt x="161289" y="21970"/>
                </a:lnTo>
                <a:lnTo>
                  <a:pt x="159893" y="22567"/>
                </a:lnTo>
                <a:lnTo>
                  <a:pt x="157607" y="24904"/>
                </a:lnTo>
                <a:lnTo>
                  <a:pt x="156972" y="26238"/>
                </a:lnTo>
                <a:lnTo>
                  <a:pt x="156972" y="29273"/>
                </a:lnTo>
                <a:lnTo>
                  <a:pt x="157431" y="30479"/>
                </a:lnTo>
                <a:lnTo>
                  <a:pt x="157480" y="30606"/>
                </a:lnTo>
                <a:lnTo>
                  <a:pt x="158750" y="31775"/>
                </a:lnTo>
                <a:lnTo>
                  <a:pt x="159893" y="32931"/>
                </a:lnTo>
                <a:lnTo>
                  <a:pt x="161162" y="33502"/>
                </a:lnTo>
                <a:lnTo>
                  <a:pt x="164025" y="33502"/>
                </a:lnTo>
                <a:lnTo>
                  <a:pt x="165216" y="32931"/>
                </a:lnTo>
                <a:lnTo>
                  <a:pt x="165356" y="32931"/>
                </a:lnTo>
                <a:lnTo>
                  <a:pt x="166624" y="31635"/>
                </a:lnTo>
                <a:lnTo>
                  <a:pt x="167894" y="30479"/>
                </a:lnTo>
                <a:lnTo>
                  <a:pt x="168349" y="29273"/>
                </a:lnTo>
                <a:lnTo>
                  <a:pt x="168401" y="29133"/>
                </a:lnTo>
                <a:lnTo>
                  <a:pt x="168523" y="26238"/>
                </a:lnTo>
                <a:lnTo>
                  <a:pt x="168073" y="24904"/>
                </a:lnTo>
                <a:lnTo>
                  <a:pt x="168021" y="24764"/>
                </a:lnTo>
                <a:lnTo>
                  <a:pt x="165859" y="22567"/>
                </a:lnTo>
                <a:lnTo>
                  <a:pt x="165735" y="22440"/>
                </a:lnTo>
                <a:lnTo>
                  <a:pt x="164560" y="21970"/>
                </a:lnTo>
                <a:close/>
              </a:path>
            </a:pathLst>
          </a:custGeom>
          <a:solidFill>
            <a:srgbClr val="000000"/>
          </a:solidFill>
        </p:spPr>
        <p:txBody>
          <a:bodyPr wrap="square" lIns="0" tIns="0" rIns="0" bIns="0" rtlCol="0"/>
          <a:lstStyle/>
          <a:p>
            <a:endParaRPr/>
          </a:p>
        </p:txBody>
      </p:sp>
      <p:pic>
        <p:nvPicPr>
          <p:cNvPr id="22" name="object 22"/>
          <p:cNvPicPr/>
          <p:nvPr/>
        </p:nvPicPr>
        <p:blipFill>
          <a:blip r:embed="rId3" cstate="print"/>
          <a:stretch>
            <a:fillRect/>
          </a:stretch>
        </p:blipFill>
        <p:spPr>
          <a:xfrm>
            <a:off x="5826633" y="6072644"/>
            <a:ext cx="237997" cy="237959"/>
          </a:xfrm>
          <a:prstGeom prst="rect">
            <a:avLst/>
          </a:prstGeom>
        </p:spPr>
      </p:pic>
      <p:sp>
        <p:nvSpPr>
          <p:cNvPr id="23" name="object 23"/>
          <p:cNvSpPr/>
          <p:nvPr/>
        </p:nvSpPr>
        <p:spPr>
          <a:xfrm>
            <a:off x="6299580" y="6072594"/>
            <a:ext cx="292100" cy="292100"/>
          </a:xfrm>
          <a:custGeom>
            <a:avLst/>
            <a:gdLst/>
            <a:ahLst/>
            <a:cxnLst/>
            <a:rect l="l" t="t" r="r" b="b"/>
            <a:pathLst>
              <a:path w="292100" h="292100">
                <a:moveTo>
                  <a:pt x="7874" y="225196"/>
                </a:moveTo>
                <a:lnTo>
                  <a:pt x="0" y="233057"/>
                </a:lnTo>
                <a:lnTo>
                  <a:pt x="58801" y="291846"/>
                </a:lnTo>
                <a:lnTo>
                  <a:pt x="66675" y="283984"/>
                </a:lnTo>
                <a:lnTo>
                  <a:pt x="36449" y="253809"/>
                </a:lnTo>
                <a:lnTo>
                  <a:pt x="96824" y="253809"/>
                </a:lnTo>
                <a:lnTo>
                  <a:pt x="97180" y="253453"/>
                </a:lnTo>
                <a:lnTo>
                  <a:pt x="36068" y="253453"/>
                </a:lnTo>
                <a:lnTo>
                  <a:pt x="7874" y="225196"/>
                </a:lnTo>
                <a:close/>
              </a:path>
              <a:path w="292100" h="292100">
                <a:moveTo>
                  <a:pt x="96824" y="253809"/>
                </a:moveTo>
                <a:lnTo>
                  <a:pt x="36449" y="253809"/>
                </a:lnTo>
                <a:lnTo>
                  <a:pt x="92202" y="258432"/>
                </a:lnTo>
                <a:lnTo>
                  <a:pt x="96824" y="253809"/>
                </a:lnTo>
                <a:close/>
              </a:path>
              <a:path w="292100" h="292100">
                <a:moveTo>
                  <a:pt x="41021" y="192049"/>
                </a:moveTo>
                <a:lnTo>
                  <a:pt x="32004" y="201041"/>
                </a:lnTo>
                <a:lnTo>
                  <a:pt x="36068" y="253453"/>
                </a:lnTo>
                <a:lnTo>
                  <a:pt x="97180" y="253453"/>
                </a:lnTo>
                <a:lnTo>
                  <a:pt x="101854" y="248780"/>
                </a:lnTo>
                <a:lnTo>
                  <a:pt x="44323" y="244195"/>
                </a:lnTo>
                <a:lnTo>
                  <a:pt x="41129" y="193763"/>
                </a:lnTo>
                <a:lnTo>
                  <a:pt x="41021" y="192049"/>
                </a:lnTo>
                <a:close/>
              </a:path>
              <a:path w="292100" h="292100">
                <a:moveTo>
                  <a:pt x="73660" y="159435"/>
                </a:moveTo>
                <a:lnTo>
                  <a:pt x="65278" y="167741"/>
                </a:lnTo>
                <a:lnTo>
                  <a:pt x="102108" y="248526"/>
                </a:lnTo>
                <a:lnTo>
                  <a:pt x="110236" y="240449"/>
                </a:lnTo>
                <a:lnTo>
                  <a:pt x="99568" y="218135"/>
                </a:lnTo>
                <a:lnTo>
                  <a:pt x="108310" y="209397"/>
                </a:lnTo>
                <a:lnTo>
                  <a:pt x="95123" y="209397"/>
                </a:lnTo>
                <a:lnTo>
                  <a:pt x="77329" y="171691"/>
                </a:lnTo>
                <a:lnTo>
                  <a:pt x="77216" y="171450"/>
                </a:lnTo>
                <a:lnTo>
                  <a:pt x="99745" y="171450"/>
                </a:lnTo>
                <a:lnTo>
                  <a:pt x="73660" y="159435"/>
                </a:lnTo>
                <a:close/>
              </a:path>
              <a:path w="292100" h="292100">
                <a:moveTo>
                  <a:pt x="99745" y="171450"/>
                </a:moveTo>
                <a:lnTo>
                  <a:pt x="77216" y="171450"/>
                </a:lnTo>
                <a:lnTo>
                  <a:pt x="115062" y="189395"/>
                </a:lnTo>
                <a:lnTo>
                  <a:pt x="95123" y="209397"/>
                </a:lnTo>
                <a:lnTo>
                  <a:pt x="108310" y="209397"/>
                </a:lnTo>
                <a:lnTo>
                  <a:pt x="123952" y="193763"/>
                </a:lnTo>
                <a:lnTo>
                  <a:pt x="148194" y="193763"/>
                </a:lnTo>
                <a:lnTo>
                  <a:pt x="99745" y="171450"/>
                </a:lnTo>
                <a:close/>
              </a:path>
              <a:path w="292100" h="292100">
                <a:moveTo>
                  <a:pt x="148194" y="193763"/>
                </a:moveTo>
                <a:lnTo>
                  <a:pt x="123952" y="193763"/>
                </a:lnTo>
                <a:lnTo>
                  <a:pt x="146050" y="204635"/>
                </a:lnTo>
                <a:lnTo>
                  <a:pt x="154178" y="196519"/>
                </a:lnTo>
                <a:lnTo>
                  <a:pt x="148194" y="193763"/>
                </a:lnTo>
                <a:close/>
              </a:path>
              <a:path w="292100" h="292100">
                <a:moveTo>
                  <a:pt x="149159" y="166014"/>
                </a:moveTo>
                <a:lnTo>
                  <a:pt x="147287" y="167741"/>
                </a:lnTo>
                <a:lnTo>
                  <a:pt x="141097" y="173863"/>
                </a:lnTo>
                <a:lnTo>
                  <a:pt x="145542" y="178231"/>
                </a:lnTo>
                <a:lnTo>
                  <a:pt x="150114" y="180784"/>
                </a:lnTo>
                <a:lnTo>
                  <a:pt x="159512" y="182270"/>
                </a:lnTo>
                <a:lnTo>
                  <a:pt x="164211" y="181597"/>
                </a:lnTo>
                <a:lnTo>
                  <a:pt x="168910" y="179501"/>
                </a:lnTo>
                <a:lnTo>
                  <a:pt x="173482" y="177393"/>
                </a:lnTo>
                <a:lnTo>
                  <a:pt x="177927" y="174256"/>
                </a:lnTo>
                <a:lnTo>
                  <a:pt x="180492" y="171691"/>
                </a:lnTo>
                <a:lnTo>
                  <a:pt x="161544" y="171691"/>
                </a:lnTo>
                <a:lnTo>
                  <a:pt x="155321" y="170840"/>
                </a:lnTo>
                <a:lnTo>
                  <a:pt x="152146" y="169075"/>
                </a:lnTo>
                <a:lnTo>
                  <a:pt x="149159" y="166014"/>
                </a:lnTo>
                <a:close/>
              </a:path>
              <a:path w="292100" h="292100">
                <a:moveTo>
                  <a:pt x="190768" y="135597"/>
                </a:moveTo>
                <a:lnTo>
                  <a:pt x="170561" y="135597"/>
                </a:lnTo>
                <a:lnTo>
                  <a:pt x="175133" y="136309"/>
                </a:lnTo>
                <a:lnTo>
                  <a:pt x="177292" y="137502"/>
                </a:lnTo>
                <a:lnTo>
                  <a:pt x="179336" y="139547"/>
                </a:lnTo>
                <a:lnTo>
                  <a:pt x="181610" y="141897"/>
                </a:lnTo>
                <a:lnTo>
                  <a:pt x="183007" y="144437"/>
                </a:lnTo>
                <a:lnTo>
                  <a:pt x="183355" y="148170"/>
                </a:lnTo>
                <a:lnTo>
                  <a:pt x="183314" y="150964"/>
                </a:lnTo>
                <a:lnTo>
                  <a:pt x="183135" y="151942"/>
                </a:lnTo>
                <a:lnTo>
                  <a:pt x="183062" y="152336"/>
                </a:lnTo>
                <a:lnTo>
                  <a:pt x="183007" y="152641"/>
                </a:lnTo>
                <a:lnTo>
                  <a:pt x="180467" y="158229"/>
                </a:lnTo>
                <a:lnTo>
                  <a:pt x="178562" y="160858"/>
                </a:lnTo>
                <a:lnTo>
                  <a:pt x="176022" y="163334"/>
                </a:lnTo>
                <a:lnTo>
                  <a:pt x="173355" y="166014"/>
                </a:lnTo>
                <a:lnTo>
                  <a:pt x="170561" y="168109"/>
                </a:lnTo>
                <a:lnTo>
                  <a:pt x="167513" y="169621"/>
                </a:lnTo>
                <a:lnTo>
                  <a:pt x="164592" y="171145"/>
                </a:lnTo>
                <a:lnTo>
                  <a:pt x="161544" y="171691"/>
                </a:lnTo>
                <a:lnTo>
                  <a:pt x="180492" y="171691"/>
                </a:lnTo>
                <a:lnTo>
                  <a:pt x="182118" y="170065"/>
                </a:lnTo>
                <a:lnTo>
                  <a:pt x="186244" y="166014"/>
                </a:lnTo>
                <a:lnTo>
                  <a:pt x="189357" y="161645"/>
                </a:lnTo>
                <a:lnTo>
                  <a:pt x="191262" y="157137"/>
                </a:lnTo>
                <a:lnTo>
                  <a:pt x="193282" y="152641"/>
                </a:lnTo>
                <a:lnTo>
                  <a:pt x="194056" y="148170"/>
                </a:lnTo>
                <a:lnTo>
                  <a:pt x="192806" y="139547"/>
                </a:lnTo>
                <a:lnTo>
                  <a:pt x="192705" y="139255"/>
                </a:lnTo>
                <a:lnTo>
                  <a:pt x="190768" y="135597"/>
                </a:lnTo>
                <a:close/>
              </a:path>
              <a:path w="292100" h="292100">
                <a:moveTo>
                  <a:pt x="141605" y="99644"/>
                </a:moveTo>
                <a:lnTo>
                  <a:pt x="110820" y="125844"/>
                </a:lnTo>
                <a:lnTo>
                  <a:pt x="110032" y="128803"/>
                </a:lnTo>
                <a:lnTo>
                  <a:pt x="109923" y="129667"/>
                </a:lnTo>
                <a:lnTo>
                  <a:pt x="109828" y="131711"/>
                </a:lnTo>
                <a:lnTo>
                  <a:pt x="110490" y="135051"/>
                </a:lnTo>
                <a:lnTo>
                  <a:pt x="110535" y="135331"/>
                </a:lnTo>
                <a:lnTo>
                  <a:pt x="110655" y="136055"/>
                </a:lnTo>
                <a:lnTo>
                  <a:pt x="110755" y="136664"/>
                </a:lnTo>
                <a:lnTo>
                  <a:pt x="110861" y="137312"/>
                </a:lnTo>
                <a:lnTo>
                  <a:pt x="110947" y="137833"/>
                </a:lnTo>
                <a:lnTo>
                  <a:pt x="111066" y="138557"/>
                </a:lnTo>
                <a:lnTo>
                  <a:pt x="111125" y="138912"/>
                </a:lnTo>
                <a:lnTo>
                  <a:pt x="113157" y="142519"/>
                </a:lnTo>
                <a:lnTo>
                  <a:pt x="116586" y="145872"/>
                </a:lnTo>
                <a:lnTo>
                  <a:pt x="119761" y="149047"/>
                </a:lnTo>
                <a:lnTo>
                  <a:pt x="123063" y="150964"/>
                </a:lnTo>
                <a:lnTo>
                  <a:pt x="129921" y="152336"/>
                </a:lnTo>
                <a:lnTo>
                  <a:pt x="133731" y="151942"/>
                </a:lnTo>
                <a:lnTo>
                  <a:pt x="142130" y="149047"/>
                </a:lnTo>
                <a:lnTo>
                  <a:pt x="147193" y="146634"/>
                </a:lnTo>
                <a:lnTo>
                  <a:pt x="152781" y="143383"/>
                </a:lnTo>
                <a:lnTo>
                  <a:pt x="156753" y="141020"/>
                </a:lnTo>
                <a:lnTo>
                  <a:pt x="131826" y="141020"/>
                </a:lnTo>
                <a:lnTo>
                  <a:pt x="128142" y="140589"/>
                </a:lnTo>
                <a:lnTo>
                  <a:pt x="127758" y="140589"/>
                </a:lnTo>
                <a:lnTo>
                  <a:pt x="125730" y="139547"/>
                </a:lnTo>
                <a:lnTo>
                  <a:pt x="124079" y="137833"/>
                </a:lnTo>
                <a:lnTo>
                  <a:pt x="121260" y="135051"/>
                </a:lnTo>
                <a:lnTo>
                  <a:pt x="120463" y="132981"/>
                </a:lnTo>
                <a:lnTo>
                  <a:pt x="120015" y="131711"/>
                </a:lnTo>
                <a:lnTo>
                  <a:pt x="120530" y="128803"/>
                </a:lnTo>
                <a:lnTo>
                  <a:pt x="120650" y="128130"/>
                </a:lnTo>
                <a:lnTo>
                  <a:pt x="121158" y="124548"/>
                </a:lnTo>
                <a:lnTo>
                  <a:pt x="123317" y="120891"/>
                </a:lnTo>
                <a:lnTo>
                  <a:pt x="130810" y="113487"/>
                </a:lnTo>
                <a:lnTo>
                  <a:pt x="134620" y="111290"/>
                </a:lnTo>
                <a:lnTo>
                  <a:pt x="143002" y="109740"/>
                </a:lnTo>
                <a:lnTo>
                  <a:pt x="154682" y="109740"/>
                </a:lnTo>
                <a:lnTo>
                  <a:pt x="157861" y="106514"/>
                </a:lnTo>
                <a:lnTo>
                  <a:pt x="154305" y="102882"/>
                </a:lnTo>
                <a:lnTo>
                  <a:pt x="150241" y="100774"/>
                </a:lnTo>
                <a:lnTo>
                  <a:pt x="141605" y="99644"/>
                </a:lnTo>
                <a:close/>
              </a:path>
              <a:path w="292100" h="292100">
                <a:moveTo>
                  <a:pt x="172720" y="124104"/>
                </a:moveTo>
                <a:lnTo>
                  <a:pt x="168910" y="124396"/>
                </a:lnTo>
                <a:lnTo>
                  <a:pt x="160401" y="127279"/>
                </a:lnTo>
                <a:lnTo>
                  <a:pt x="155321" y="129667"/>
                </a:lnTo>
                <a:lnTo>
                  <a:pt x="144653" y="135890"/>
                </a:lnTo>
                <a:lnTo>
                  <a:pt x="140589" y="137985"/>
                </a:lnTo>
                <a:lnTo>
                  <a:pt x="137541" y="139255"/>
                </a:lnTo>
                <a:lnTo>
                  <a:pt x="134173" y="140589"/>
                </a:lnTo>
                <a:lnTo>
                  <a:pt x="133985" y="140589"/>
                </a:lnTo>
                <a:lnTo>
                  <a:pt x="131826" y="141020"/>
                </a:lnTo>
                <a:lnTo>
                  <a:pt x="156753" y="141020"/>
                </a:lnTo>
                <a:lnTo>
                  <a:pt x="157480" y="140589"/>
                </a:lnTo>
                <a:lnTo>
                  <a:pt x="161417" y="138557"/>
                </a:lnTo>
                <a:lnTo>
                  <a:pt x="164592" y="137312"/>
                </a:lnTo>
                <a:lnTo>
                  <a:pt x="167894" y="136055"/>
                </a:lnTo>
                <a:lnTo>
                  <a:pt x="170561" y="135597"/>
                </a:lnTo>
                <a:lnTo>
                  <a:pt x="190768" y="135597"/>
                </a:lnTo>
                <a:lnTo>
                  <a:pt x="190627" y="135331"/>
                </a:lnTo>
                <a:lnTo>
                  <a:pt x="183261" y="127990"/>
                </a:lnTo>
                <a:lnTo>
                  <a:pt x="179911" y="125844"/>
                </a:lnTo>
                <a:lnTo>
                  <a:pt x="180045" y="125844"/>
                </a:lnTo>
                <a:lnTo>
                  <a:pt x="172720" y="124104"/>
                </a:lnTo>
                <a:close/>
              </a:path>
              <a:path w="292100" h="292100">
                <a:moveTo>
                  <a:pt x="163068" y="70015"/>
                </a:moveTo>
                <a:lnTo>
                  <a:pt x="155194" y="77876"/>
                </a:lnTo>
                <a:lnTo>
                  <a:pt x="213995" y="136664"/>
                </a:lnTo>
                <a:lnTo>
                  <a:pt x="221869" y="128803"/>
                </a:lnTo>
                <a:lnTo>
                  <a:pt x="163068" y="70015"/>
                </a:lnTo>
                <a:close/>
              </a:path>
              <a:path w="292100" h="292100">
                <a:moveTo>
                  <a:pt x="154682" y="109740"/>
                </a:moveTo>
                <a:lnTo>
                  <a:pt x="143002" y="109740"/>
                </a:lnTo>
                <a:lnTo>
                  <a:pt x="146812" y="111036"/>
                </a:lnTo>
                <a:lnTo>
                  <a:pt x="150114" y="114376"/>
                </a:lnTo>
                <a:lnTo>
                  <a:pt x="154682" y="109740"/>
                </a:lnTo>
                <a:close/>
              </a:path>
              <a:path w="292100" h="292100">
                <a:moveTo>
                  <a:pt x="186436" y="46647"/>
                </a:moveTo>
                <a:lnTo>
                  <a:pt x="177800" y="55245"/>
                </a:lnTo>
                <a:lnTo>
                  <a:pt x="236600" y="114033"/>
                </a:lnTo>
                <a:lnTo>
                  <a:pt x="244182" y="106514"/>
                </a:lnTo>
                <a:lnTo>
                  <a:pt x="241905" y="104165"/>
                </a:lnTo>
                <a:lnTo>
                  <a:pt x="196451" y="58788"/>
                </a:lnTo>
                <a:lnTo>
                  <a:pt x="189230" y="56959"/>
                </a:lnTo>
                <a:lnTo>
                  <a:pt x="191897" y="54241"/>
                </a:lnTo>
                <a:lnTo>
                  <a:pt x="217166" y="54241"/>
                </a:lnTo>
                <a:lnTo>
                  <a:pt x="186436" y="46647"/>
                </a:lnTo>
                <a:close/>
              </a:path>
              <a:path w="292100" h="292100">
                <a:moveTo>
                  <a:pt x="217166" y="54241"/>
                </a:moveTo>
                <a:lnTo>
                  <a:pt x="191897" y="54241"/>
                </a:lnTo>
                <a:lnTo>
                  <a:pt x="194619" y="56959"/>
                </a:lnTo>
                <a:lnTo>
                  <a:pt x="196548" y="58788"/>
                </a:lnTo>
                <a:lnTo>
                  <a:pt x="243204" y="70446"/>
                </a:lnTo>
                <a:lnTo>
                  <a:pt x="248412" y="65290"/>
                </a:lnTo>
                <a:lnTo>
                  <a:pt x="247963" y="63550"/>
                </a:lnTo>
                <a:lnTo>
                  <a:pt x="238760" y="63550"/>
                </a:lnTo>
                <a:lnTo>
                  <a:pt x="237676" y="59310"/>
                </a:lnTo>
                <a:lnTo>
                  <a:pt x="217166" y="54241"/>
                </a:lnTo>
                <a:close/>
              </a:path>
              <a:path w="292100" h="292100">
                <a:moveTo>
                  <a:pt x="244629" y="11582"/>
                </a:moveTo>
                <a:lnTo>
                  <a:pt x="234569" y="11582"/>
                </a:lnTo>
                <a:lnTo>
                  <a:pt x="236435" y="18824"/>
                </a:lnTo>
                <a:lnTo>
                  <a:pt x="284099" y="66522"/>
                </a:lnTo>
                <a:lnTo>
                  <a:pt x="291846" y="58788"/>
                </a:lnTo>
                <a:lnTo>
                  <a:pt x="244629" y="11582"/>
                </a:lnTo>
                <a:close/>
              </a:path>
              <a:path w="292100" h="292100">
                <a:moveTo>
                  <a:pt x="237676" y="59310"/>
                </a:moveTo>
                <a:lnTo>
                  <a:pt x="238760" y="63550"/>
                </a:lnTo>
                <a:lnTo>
                  <a:pt x="241935" y="60363"/>
                </a:lnTo>
                <a:lnTo>
                  <a:pt x="237676" y="59310"/>
                </a:lnTo>
                <a:close/>
              </a:path>
              <a:path w="292100" h="292100">
                <a:moveTo>
                  <a:pt x="233045" y="0"/>
                </a:moveTo>
                <a:lnTo>
                  <a:pt x="224663" y="8382"/>
                </a:lnTo>
                <a:lnTo>
                  <a:pt x="237676" y="59310"/>
                </a:lnTo>
                <a:lnTo>
                  <a:pt x="241935" y="60363"/>
                </a:lnTo>
                <a:lnTo>
                  <a:pt x="238760" y="63550"/>
                </a:lnTo>
                <a:lnTo>
                  <a:pt x="247963" y="63550"/>
                </a:lnTo>
                <a:lnTo>
                  <a:pt x="236435" y="18824"/>
                </a:lnTo>
                <a:lnTo>
                  <a:pt x="231901" y="14287"/>
                </a:lnTo>
                <a:lnTo>
                  <a:pt x="234569" y="11582"/>
                </a:lnTo>
                <a:lnTo>
                  <a:pt x="244629" y="11582"/>
                </a:lnTo>
                <a:lnTo>
                  <a:pt x="233045" y="0"/>
                </a:lnTo>
                <a:close/>
              </a:path>
              <a:path w="292100" h="292100">
                <a:moveTo>
                  <a:pt x="191897" y="54241"/>
                </a:moveTo>
                <a:lnTo>
                  <a:pt x="189230" y="56959"/>
                </a:lnTo>
                <a:lnTo>
                  <a:pt x="196548" y="58788"/>
                </a:lnTo>
                <a:lnTo>
                  <a:pt x="194619" y="56959"/>
                </a:lnTo>
                <a:lnTo>
                  <a:pt x="191897" y="54241"/>
                </a:lnTo>
                <a:close/>
              </a:path>
              <a:path w="292100" h="292100">
                <a:moveTo>
                  <a:pt x="234569" y="11582"/>
                </a:moveTo>
                <a:lnTo>
                  <a:pt x="231901" y="14287"/>
                </a:lnTo>
                <a:lnTo>
                  <a:pt x="236435" y="18824"/>
                </a:lnTo>
                <a:lnTo>
                  <a:pt x="234569" y="11582"/>
                </a:lnTo>
                <a:close/>
              </a:path>
            </a:pathLst>
          </a:custGeom>
          <a:solidFill>
            <a:srgbClr val="000000"/>
          </a:solidFill>
        </p:spPr>
        <p:txBody>
          <a:bodyPr wrap="square" lIns="0" tIns="0" rIns="0" bIns="0" rtlCol="0"/>
          <a:lstStyle/>
          <a:p>
            <a:endParaRPr/>
          </a:p>
        </p:txBody>
      </p:sp>
      <p:sp>
        <p:nvSpPr>
          <p:cNvPr id="24" name="object 24"/>
          <p:cNvSpPr/>
          <p:nvPr/>
        </p:nvSpPr>
        <p:spPr>
          <a:xfrm>
            <a:off x="6810502" y="6066625"/>
            <a:ext cx="317500" cy="335915"/>
          </a:xfrm>
          <a:custGeom>
            <a:avLst/>
            <a:gdLst/>
            <a:ahLst/>
            <a:cxnLst/>
            <a:rect l="l" t="t" r="r" b="b"/>
            <a:pathLst>
              <a:path w="317500" h="335914">
                <a:moveTo>
                  <a:pt x="8381" y="246494"/>
                </a:moveTo>
                <a:lnTo>
                  <a:pt x="0" y="254800"/>
                </a:lnTo>
                <a:lnTo>
                  <a:pt x="36829" y="335597"/>
                </a:lnTo>
                <a:lnTo>
                  <a:pt x="44957" y="327520"/>
                </a:lnTo>
                <a:lnTo>
                  <a:pt x="34290" y="305193"/>
                </a:lnTo>
                <a:lnTo>
                  <a:pt x="43019" y="296468"/>
                </a:lnTo>
                <a:lnTo>
                  <a:pt x="29845" y="296468"/>
                </a:lnTo>
                <a:lnTo>
                  <a:pt x="11938" y="258508"/>
                </a:lnTo>
                <a:lnTo>
                  <a:pt x="34467" y="258508"/>
                </a:lnTo>
                <a:lnTo>
                  <a:pt x="8381" y="246494"/>
                </a:lnTo>
                <a:close/>
              </a:path>
              <a:path w="317500" h="335914">
                <a:moveTo>
                  <a:pt x="34467" y="258508"/>
                </a:moveTo>
                <a:lnTo>
                  <a:pt x="11938" y="258508"/>
                </a:lnTo>
                <a:lnTo>
                  <a:pt x="49911" y="276466"/>
                </a:lnTo>
                <a:lnTo>
                  <a:pt x="29845" y="296468"/>
                </a:lnTo>
                <a:lnTo>
                  <a:pt x="43019" y="296468"/>
                </a:lnTo>
                <a:lnTo>
                  <a:pt x="58674" y="280822"/>
                </a:lnTo>
                <a:lnTo>
                  <a:pt x="82916" y="280822"/>
                </a:lnTo>
                <a:lnTo>
                  <a:pt x="34467" y="258508"/>
                </a:lnTo>
                <a:close/>
              </a:path>
              <a:path w="317500" h="335914">
                <a:moveTo>
                  <a:pt x="82916" y="280822"/>
                </a:moveTo>
                <a:lnTo>
                  <a:pt x="58674" y="280822"/>
                </a:lnTo>
                <a:lnTo>
                  <a:pt x="80772" y="291706"/>
                </a:lnTo>
                <a:lnTo>
                  <a:pt x="88900" y="283578"/>
                </a:lnTo>
                <a:lnTo>
                  <a:pt x="82916" y="280822"/>
                </a:lnTo>
                <a:close/>
              </a:path>
              <a:path w="317500" h="335914">
                <a:moveTo>
                  <a:pt x="79121" y="184543"/>
                </a:moveTo>
                <a:lnTo>
                  <a:pt x="75183" y="185064"/>
                </a:lnTo>
                <a:lnTo>
                  <a:pt x="71374" y="186778"/>
                </a:lnTo>
                <a:lnTo>
                  <a:pt x="67437" y="188480"/>
                </a:lnTo>
                <a:lnTo>
                  <a:pt x="63880" y="191033"/>
                </a:lnTo>
                <a:lnTo>
                  <a:pt x="38226" y="216674"/>
                </a:lnTo>
                <a:lnTo>
                  <a:pt x="97027" y="275450"/>
                </a:lnTo>
                <a:lnTo>
                  <a:pt x="104775" y="267588"/>
                </a:lnTo>
                <a:lnTo>
                  <a:pt x="79882" y="242696"/>
                </a:lnTo>
                <a:lnTo>
                  <a:pt x="86454" y="236143"/>
                </a:lnTo>
                <a:lnTo>
                  <a:pt x="73405" y="236143"/>
                </a:lnTo>
                <a:lnTo>
                  <a:pt x="52654" y="215430"/>
                </a:lnTo>
                <a:lnTo>
                  <a:pt x="52501" y="215430"/>
                </a:lnTo>
                <a:lnTo>
                  <a:pt x="69850" y="198081"/>
                </a:lnTo>
                <a:lnTo>
                  <a:pt x="73659" y="196176"/>
                </a:lnTo>
                <a:lnTo>
                  <a:pt x="98587" y="196176"/>
                </a:lnTo>
                <a:lnTo>
                  <a:pt x="98171" y="195364"/>
                </a:lnTo>
                <a:lnTo>
                  <a:pt x="94488" y="191642"/>
                </a:lnTo>
                <a:lnTo>
                  <a:pt x="90804" y="187972"/>
                </a:lnTo>
                <a:lnTo>
                  <a:pt x="86995" y="185826"/>
                </a:lnTo>
                <a:lnTo>
                  <a:pt x="79121" y="184543"/>
                </a:lnTo>
                <a:close/>
              </a:path>
              <a:path w="317500" h="335914">
                <a:moveTo>
                  <a:pt x="128203" y="224408"/>
                </a:moveTo>
                <a:lnTo>
                  <a:pt x="102616" y="224408"/>
                </a:lnTo>
                <a:lnTo>
                  <a:pt x="105028" y="224637"/>
                </a:lnTo>
                <a:lnTo>
                  <a:pt x="110108" y="226440"/>
                </a:lnTo>
                <a:lnTo>
                  <a:pt x="112818" y="227825"/>
                </a:lnTo>
                <a:lnTo>
                  <a:pt x="132715" y="239775"/>
                </a:lnTo>
                <a:lnTo>
                  <a:pt x="140716" y="231736"/>
                </a:lnTo>
                <a:lnTo>
                  <a:pt x="128203" y="224408"/>
                </a:lnTo>
                <a:close/>
              </a:path>
              <a:path w="317500" h="335914">
                <a:moveTo>
                  <a:pt x="98587" y="196176"/>
                </a:moveTo>
                <a:lnTo>
                  <a:pt x="81604" y="196176"/>
                </a:lnTo>
                <a:lnTo>
                  <a:pt x="84708" y="197573"/>
                </a:lnTo>
                <a:lnTo>
                  <a:pt x="88011" y="200863"/>
                </a:lnTo>
                <a:lnTo>
                  <a:pt x="90170" y="203047"/>
                </a:lnTo>
                <a:lnTo>
                  <a:pt x="91567" y="205422"/>
                </a:lnTo>
                <a:lnTo>
                  <a:pt x="92582" y="210578"/>
                </a:lnTo>
                <a:lnTo>
                  <a:pt x="92328" y="213144"/>
                </a:lnTo>
                <a:lnTo>
                  <a:pt x="73405" y="236143"/>
                </a:lnTo>
                <a:lnTo>
                  <a:pt x="86454" y="236143"/>
                </a:lnTo>
                <a:lnTo>
                  <a:pt x="93725" y="228892"/>
                </a:lnTo>
                <a:lnTo>
                  <a:pt x="96012" y="226656"/>
                </a:lnTo>
                <a:lnTo>
                  <a:pt x="98171" y="225310"/>
                </a:lnTo>
                <a:lnTo>
                  <a:pt x="102616" y="224408"/>
                </a:lnTo>
                <a:lnTo>
                  <a:pt x="128203" y="224408"/>
                </a:lnTo>
                <a:lnTo>
                  <a:pt x="118618" y="218795"/>
                </a:lnTo>
                <a:lnTo>
                  <a:pt x="97011" y="218795"/>
                </a:lnTo>
                <a:lnTo>
                  <a:pt x="100202" y="213817"/>
                </a:lnTo>
                <a:lnTo>
                  <a:pt x="101473" y="208991"/>
                </a:lnTo>
                <a:lnTo>
                  <a:pt x="100838" y="204292"/>
                </a:lnTo>
                <a:lnTo>
                  <a:pt x="100329" y="199580"/>
                </a:lnTo>
                <a:lnTo>
                  <a:pt x="98587" y="196176"/>
                </a:lnTo>
                <a:close/>
              </a:path>
              <a:path w="317500" h="335914">
                <a:moveTo>
                  <a:pt x="116077" y="138734"/>
                </a:moveTo>
                <a:lnTo>
                  <a:pt x="107823" y="147040"/>
                </a:lnTo>
                <a:lnTo>
                  <a:pt x="144652" y="227825"/>
                </a:lnTo>
                <a:lnTo>
                  <a:pt x="152653" y="219748"/>
                </a:lnTo>
                <a:lnTo>
                  <a:pt x="142178" y="197573"/>
                </a:lnTo>
                <a:lnTo>
                  <a:pt x="142113" y="197434"/>
                </a:lnTo>
                <a:lnTo>
                  <a:pt x="150809" y="188696"/>
                </a:lnTo>
                <a:lnTo>
                  <a:pt x="137668" y="188696"/>
                </a:lnTo>
                <a:lnTo>
                  <a:pt x="119761" y="150748"/>
                </a:lnTo>
                <a:lnTo>
                  <a:pt x="142163" y="150748"/>
                </a:lnTo>
                <a:lnTo>
                  <a:pt x="116077" y="138734"/>
                </a:lnTo>
                <a:close/>
              </a:path>
              <a:path w="317500" h="335914">
                <a:moveTo>
                  <a:pt x="107188" y="215125"/>
                </a:moveTo>
                <a:lnTo>
                  <a:pt x="102107" y="215760"/>
                </a:lnTo>
                <a:lnTo>
                  <a:pt x="99568" y="216877"/>
                </a:lnTo>
                <a:lnTo>
                  <a:pt x="96993" y="218795"/>
                </a:lnTo>
                <a:lnTo>
                  <a:pt x="118618" y="218795"/>
                </a:lnTo>
                <a:lnTo>
                  <a:pt x="115570" y="217296"/>
                </a:lnTo>
                <a:lnTo>
                  <a:pt x="112649" y="216357"/>
                </a:lnTo>
                <a:lnTo>
                  <a:pt x="109854" y="215430"/>
                </a:lnTo>
                <a:lnTo>
                  <a:pt x="107188" y="215125"/>
                </a:lnTo>
                <a:close/>
              </a:path>
              <a:path w="317500" h="335914">
                <a:moveTo>
                  <a:pt x="142163" y="150748"/>
                </a:moveTo>
                <a:lnTo>
                  <a:pt x="119761" y="150748"/>
                </a:lnTo>
                <a:lnTo>
                  <a:pt x="157606" y="168694"/>
                </a:lnTo>
                <a:lnTo>
                  <a:pt x="137668" y="188696"/>
                </a:lnTo>
                <a:lnTo>
                  <a:pt x="150809" y="188696"/>
                </a:lnTo>
                <a:lnTo>
                  <a:pt x="166370" y="173062"/>
                </a:lnTo>
                <a:lnTo>
                  <a:pt x="190612" y="173062"/>
                </a:lnTo>
                <a:lnTo>
                  <a:pt x="142163" y="150748"/>
                </a:lnTo>
                <a:close/>
              </a:path>
              <a:path w="317500" h="335914">
                <a:moveTo>
                  <a:pt x="190612" y="173062"/>
                </a:moveTo>
                <a:lnTo>
                  <a:pt x="166370" y="173062"/>
                </a:lnTo>
                <a:lnTo>
                  <a:pt x="188468" y="183934"/>
                </a:lnTo>
                <a:lnTo>
                  <a:pt x="196596" y="175818"/>
                </a:lnTo>
                <a:lnTo>
                  <a:pt x="190612" y="173062"/>
                </a:lnTo>
                <a:close/>
              </a:path>
              <a:path w="317500" h="335914">
                <a:moveTo>
                  <a:pt x="153797" y="101041"/>
                </a:moveTo>
                <a:lnTo>
                  <a:pt x="145923" y="108902"/>
                </a:lnTo>
                <a:lnTo>
                  <a:pt x="204724" y="167690"/>
                </a:lnTo>
                <a:lnTo>
                  <a:pt x="219343" y="153060"/>
                </a:lnTo>
                <a:lnTo>
                  <a:pt x="205867" y="153060"/>
                </a:lnTo>
                <a:lnTo>
                  <a:pt x="153797" y="101041"/>
                </a:lnTo>
                <a:close/>
              </a:path>
              <a:path w="317500" h="335914">
                <a:moveTo>
                  <a:pt x="233299" y="125590"/>
                </a:moveTo>
                <a:lnTo>
                  <a:pt x="205867" y="153060"/>
                </a:lnTo>
                <a:lnTo>
                  <a:pt x="219343" y="153060"/>
                </a:lnTo>
                <a:lnTo>
                  <a:pt x="240029" y="132359"/>
                </a:lnTo>
                <a:lnTo>
                  <a:pt x="233299" y="125590"/>
                </a:lnTo>
                <a:close/>
              </a:path>
              <a:path w="317500" h="335914">
                <a:moveTo>
                  <a:pt x="197993" y="56857"/>
                </a:moveTo>
                <a:lnTo>
                  <a:pt x="190119" y="64719"/>
                </a:lnTo>
                <a:lnTo>
                  <a:pt x="248920" y="123507"/>
                </a:lnTo>
                <a:lnTo>
                  <a:pt x="256794" y="115646"/>
                </a:lnTo>
                <a:lnTo>
                  <a:pt x="197993" y="56857"/>
                </a:lnTo>
                <a:close/>
              </a:path>
              <a:path w="317500" h="335914">
                <a:moveTo>
                  <a:pt x="221742" y="33159"/>
                </a:moveTo>
                <a:lnTo>
                  <a:pt x="213868" y="41008"/>
                </a:lnTo>
                <a:lnTo>
                  <a:pt x="272669" y="99796"/>
                </a:lnTo>
                <a:lnTo>
                  <a:pt x="280543" y="91935"/>
                </a:lnTo>
                <a:lnTo>
                  <a:pt x="250317" y="61760"/>
                </a:lnTo>
                <a:lnTo>
                  <a:pt x="310698" y="61760"/>
                </a:lnTo>
                <a:lnTo>
                  <a:pt x="311054" y="61404"/>
                </a:lnTo>
                <a:lnTo>
                  <a:pt x="249936" y="61404"/>
                </a:lnTo>
                <a:lnTo>
                  <a:pt x="221742" y="33159"/>
                </a:lnTo>
                <a:close/>
              </a:path>
              <a:path w="317500" h="335914">
                <a:moveTo>
                  <a:pt x="310698" y="61760"/>
                </a:moveTo>
                <a:lnTo>
                  <a:pt x="250317" y="61760"/>
                </a:lnTo>
                <a:lnTo>
                  <a:pt x="306070" y="66382"/>
                </a:lnTo>
                <a:lnTo>
                  <a:pt x="310698" y="61760"/>
                </a:lnTo>
                <a:close/>
              </a:path>
              <a:path w="317500" h="335914">
                <a:moveTo>
                  <a:pt x="254889" y="0"/>
                </a:moveTo>
                <a:lnTo>
                  <a:pt x="245872" y="9004"/>
                </a:lnTo>
                <a:lnTo>
                  <a:pt x="249936" y="61404"/>
                </a:lnTo>
                <a:lnTo>
                  <a:pt x="311054" y="61404"/>
                </a:lnTo>
                <a:lnTo>
                  <a:pt x="315607" y="56857"/>
                </a:lnTo>
                <a:lnTo>
                  <a:pt x="317152" y="56857"/>
                </a:lnTo>
                <a:lnTo>
                  <a:pt x="258191" y="52146"/>
                </a:lnTo>
                <a:lnTo>
                  <a:pt x="254889" y="0"/>
                </a:lnTo>
                <a:close/>
              </a:path>
            </a:pathLst>
          </a:custGeom>
          <a:solidFill>
            <a:srgbClr val="000000"/>
          </a:solidFill>
        </p:spPr>
        <p:txBody>
          <a:bodyPr wrap="square" lIns="0" tIns="0" rIns="0" bIns="0" rtlCol="0"/>
          <a:lstStyle/>
          <a:p>
            <a:endParaRPr/>
          </a:p>
        </p:txBody>
      </p:sp>
      <p:sp>
        <p:nvSpPr>
          <p:cNvPr id="25" name="object 25"/>
          <p:cNvSpPr txBox="1"/>
          <p:nvPr/>
        </p:nvSpPr>
        <p:spPr>
          <a:xfrm>
            <a:off x="1935607" y="2286711"/>
            <a:ext cx="6240780" cy="300355"/>
          </a:xfrm>
          <a:prstGeom prst="rect">
            <a:avLst/>
          </a:prstGeom>
        </p:spPr>
        <p:txBody>
          <a:bodyPr vert="horz" wrap="square" lIns="0" tIns="12700" rIns="0" bIns="0" rtlCol="0">
            <a:spAutoFit/>
          </a:bodyPr>
          <a:lstStyle/>
          <a:p>
            <a:pPr marL="12700">
              <a:lnSpc>
                <a:spcPct val="100000"/>
              </a:lnSpc>
              <a:spcBef>
                <a:spcPts val="100"/>
              </a:spcBef>
            </a:pPr>
            <a:r>
              <a:rPr sz="1800" b="1" spc="-10" dirty="0">
                <a:latin typeface="Arial"/>
                <a:cs typeface="Arial"/>
              </a:rPr>
              <a:t>KONTAMİNE</a:t>
            </a:r>
            <a:r>
              <a:rPr sz="1800" b="1" spc="-85" dirty="0">
                <a:latin typeface="Arial"/>
                <a:cs typeface="Arial"/>
              </a:rPr>
              <a:t> </a:t>
            </a:r>
            <a:r>
              <a:rPr sz="1800" b="1" dirty="0">
                <a:latin typeface="Arial"/>
                <a:cs typeface="Arial"/>
              </a:rPr>
              <a:t>AMBALAJ</a:t>
            </a:r>
            <a:r>
              <a:rPr sz="1800" b="1" spc="-75" dirty="0">
                <a:latin typeface="Arial"/>
                <a:cs typeface="Arial"/>
              </a:rPr>
              <a:t> </a:t>
            </a:r>
            <a:r>
              <a:rPr sz="1800" b="1" spc="-25" dirty="0">
                <a:latin typeface="Arial"/>
                <a:cs typeface="Arial"/>
              </a:rPr>
              <a:t>AYLARA</a:t>
            </a:r>
            <a:r>
              <a:rPr sz="1800" b="1" spc="-80" dirty="0">
                <a:latin typeface="Arial"/>
                <a:cs typeface="Arial"/>
              </a:rPr>
              <a:t> </a:t>
            </a:r>
            <a:r>
              <a:rPr sz="1800" b="1" dirty="0">
                <a:latin typeface="Arial"/>
                <a:cs typeface="Arial"/>
              </a:rPr>
              <a:t>GÖRE</a:t>
            </a:r>
            <a:r>
              <a:rPr sz="1800" b="1" spc="-65" dirty="0">
                <a:latin typeface="Arial"/>
                <a:cs typeface="Arial"/>
              </a:rPr>
              <a:t> </a:t>
            </a:r>
            <a:r>
              <a:rPr sz="1800" b="1" spc="-10" dirty="0">
                <a:latin typeface="Arial"/>
                <a:cs typeface="Arial"/>
              </a:rPr>
              <a:t>KARŞILAŞTIRMA</a:t>
            </a:r>
            <a:endParaRPr sz="1800">
              <a:latin typeface="Arial"/>
              <a:cs typeface="Arial"/>
            </a:endParaRPr>
          </a:p>
        </p:txBody>
      </p:sp>
      <p:sp>
        <p:nvSpPr>
          <p:cNvPr id="26" name="object 26"/>
          <p:cNvSpPr/>
          <p:nvPr/>
        </p:nvSpPr>
        <p:spPr>
          <a:xfrm>
            <a:off x="7563866" y="4457289"/>
            <a:ext cx="69850" cy="69850"/>
          </a:xfrm>
          <a:custGeom>
            <a:avLst/>
            <a:gdLst/>
            <a:ahLst/>
            <a:cxnLst/>
            <a:rect l="l" t="t" r="r" b="b"/>
            <a:pathLst>
              <a:path w="69850" h="69850">
                <a:moveTo>
                  <a:pt x="69752" y="0"/>
                </a:moveTo>
                <a:lnTo>
                  <a:pt x="0" y="0"/>
                </a:lnTo>
                <a:lnTo>
                  <a:pt x="0" y="69752"/>
                </a:lnTo>
                <a:lnTo>
                  <a:pt x="69752" y="69752"/>
                </a:lnTo>
                <a:lnTo>
                  <a:pt x="69752" y="0"/>
                </a:lnTo>
                <a:close/>
              </a:path>
            </a:pathLst>
          </a:custGeom>
          <a:solidFill>
            <a:srgbClr val="8599AA"/>
          </a:solidFill>
        </p:spPr>
        <p:txBody>
          <a:bodyPr wrap="square" lIns="0" tIns="0" rIns="0" bIns="0" rtlCol="0"/>
          <a:lstStyle/>
          <a:p>
            <a:endParaRPr/>
          </a:p>
        </p:txBody>
      </p:sp>
      <p:sp>
        <p:nvSpPr>
          <p:cNvPr id="27" name="object 27"/>
          <p:cNvSpPr txBox="1"/>
          <p:nvPr/>
        </p:nvSpPr>
        <p:spPr>
          <a:xfrm>
            <a:off x="7652131" y="4310405"/>
            <a:ext cx="1799589" cy="485140"/>
          </a:xfrm>
          <a:prstGeom prst="rect">
            <a:avLst/>
          </a:prstGeom>
        </p:spPr>
        <p:txBody>
          <a:bodyPr vert="horz" wrap="square" lIns="0" tIns="90170" rIns="0" bIns="0" rtlCol="0">
            <a:spAutoFit/>
          </a:bodyPr>
          <a:lstStyle/>
          <a:p>
            <a:pPr marL="12700">
              <a:lnSpc>
                <a:spcPct val="100000"/>
              </a:lnSpc>
              <a:spcBef>
                <a:spcPts val="710"/>
              </a:spcBef>
            </a:pPr>
            <a:r>
              <a:rPr sz="1000" dirty="0">
                <a:latin typeface="Trebuchet MS"/>
                <a:cs typeface="Trebuchet MS"/>
              </a:rPr>
              <a:t>2024</a:t>
            </a:r>
            <a:r>
              <a:rPr sz="1000" spc="-35" dirty="0">
                <a:latin typeface="Trebuchet MS"/>
                <a:cs typeface="Trebuchet MS"/>
              </a:rPr>
              <a:t> </a:t>
            </a:r>
            <a:r>
              <a:rPr sz="1000" dirty="0">
                <a:latin typeface="Trebuchet MS"/>
                <a:cs typeface="Trebuchet MS"/>
              </a:rPr>
              <a:t>KONTAMİNE</a:t>
            </a:r>
            <a:r>
              <a:rPr sz="1000" spc="-25" dirty="0">
                <a:latin typeface="Trebuchet MS"/>
                <a:cs typeface="Trebuchet MS"/>
              </a:rPr>
              <a:t> </a:t>
            </a:r>
            <a:r>
              <a:rPr sz="1000" spc="-10" dirty="0">
                <a:latin typeface="Trebuchet MS"/>
                <a:cs typeface="Trebuchet MS"/>
              </a:rPr>
              <a:t>AMBALAJ/PAX</a:t>
            </a:r>
            <a:endParaRPr sz="1000" dirty="0">
              <a:latin typeface="Trebuchet MS"/>
              <a:cs typeface="Trebuchet MS"/>
            </a:endParaRPr>
          </a:p>
          <a:p>
            <a:pPr marL="12700">
              <a:lnSpc>
                <a:spcPct val="100000"/>
              </a:lnSpc>
              <a:spcBef>
                <a:spcPts val="605"/>
              </a:spcBef>
            </a:pPr>
            <a:r>
              <a:rPr sz="1000" dirty="0">
                <a:latin typeface="Trebuchet MS"/>
                <a:cs typeface="Trebuchet MS"/>
              </a:rPr>
              <a:t>202</a:t>
            </a:r>
            <a:r>
              <a:rPr lang="tr-TR" sz="1000" dirty="0">
                <a:latin typeface="Trebuchet MS"/>
                <a:cs typeface="Trebuchet MS"/>
              </a:rPr>
              <a:t>5</a:t>
            </a:r>
            <a:r>
              <a:rPr sz="1000" spc="-35" dirty="0">
                <a:latin typeface="Trebuchet MS"/>
                <a:cs typeface="Trebuchet MS"/>
              </a:rPr>
              <a:t> </a:t>
            </a:r>
            <a:r>
              <a:rPr sz="1000" dirty="0">
                <a:latin typeface="Trebuchet MS"/>
                <a:cs typeface="Trebuchet MS"/>
              </a:rPr>
              <a:t>KONTAMİNE</a:t>
            </a:r>
            <a:r>
              <a:rPr sz="1000" spc="-25" dirty="0">
                <a:latin typeface="Trebuchet MS"/>
                <a:cs typeface="Trebuchet MS"/>
              </a:rPr>
              <a:t> </a:t>
            </a:r>
            <a:r>
              <a:rPr sz="1000" spc="-10" dirty="0">
                <a:latin typeface="Trebuchet MS"/>
                <a:cs typeface="Trebuchet MS"/>
              </a:rPr>
              <a:t>AMBALAJ/PAX</a:t>
            </a:r>
            <a:endParaRPr sz="1000" dirty="0">
              <a:latin typeface="Trebuchet MS"/>
              <a:cs typeface="Trebuchet MS"/>
            </a:endParaRPr>
          </a:p>
        </p:txBody>
      </p:sp>
      <p:sp>
        <p:nvSpPr>
          <p:cNvPr id="28" name="object 28"/>
          <p:cNvSpPr/>
          <p:nvPr/>
        </p:nvSpPr>
        <p:spPr>
          <a:xfrm>
            <a:off x="7563866" y="4687032"/>
            <a:ext cx="69850" cy="69850"/>
          </a:xfrm>
          <a:custGeom>
            <a:avLst/>
            <a:gdLst/>
            <a:ahLst/>
            <a:cxnLst/>
            <a:rect l="l" t="t" r="r" b="b"/>
            <a:pathLst>
              <a:path w="69850" h="69850">
                <a:moveTo>
                  <a:pt x="69752" y="0"/>
                </a:moveTo>
                <a:lnTo>
                  <a:pt x="0" y="0"/>
                </a:lnTo>
                <a:lnTo>
                  <a:pt x="0" y="69752"/>
                </a:lnTo>
                <a:lnTo>
                  <a:pt x="69752" y="69752"/>
                </a:lnTo>
                <a:lnTo>
                  <a:pt x="69752" y="0"/>
                </a:lnTo>
                <a:close/>
              </a:path>
            </a:pathLst>
          </a:custGeom>
          <a:solidFill>
            <a:srgbClr val="115371"/>
          </a:solidFill>
        </p:spPr>
        <p:txBody>
          <a:bodyPr wrap="square" lIns="0" tIns="0" rIns="0" bIns="0" rtlCol="0"/>
          <a:lstStyle/>
          <a:p>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 y="0"/>
            <a:ext cx="10080627" cy="1654937"/>
          </a:xfrm>
          <a:prstGeom prst="rect">
            <a:avLst/>
          </a:prstGeom>
        </p:spPr>
      </p:pic>
      <p:sp>
        <p:nvSpPr>
          <p:cNvPr id="3" name="object 3"/>
          <p:cNvSpPr txBox="1">
            <a:spLocks noGrp="1"/>
          </p:cNvSpPr>
          <p:nvPr>
            <p:ph type="title"/>
          </p:nvPr>
        </p:nvSpPr>
        <p:spPr>
          <a:prstGeom prst="rect">
            <a:avLst/>
          </a:prstGeom>
        </p:spPr>
        <p:txBody>
          <a:bodyPr vert="horz" wrap="square" lIns="0" tIns="125983" rIns="0" bIns="0" rtlCol="0">
            <a:spAutoFit/>
          </a:bodyPr>
          <a:lstStyle/>
          <a:p>
            <a:pPr marL="1145540" marR="5080">
              <a:lnSpc>
                <a:spcPts val="3130"/>
              </a:lnSpc>
              <a:spcBef>
                <a:spcPts val="500"/>
              </a:spcBef>
            </a:pPr>
            <a:r>
              <a:rPr sz="2900" dirty="0">
                <a:solidFill>
                  <a:srgbClr val="FFFFFF"/>
                </a:solidFill>
                <a:latin typeface="Arial"/>
                <a:cs typeface="Arial"/>
              </a:rPr>
              <a:t>DİĞER</a:t>
            </a:r>
            <a:r>
              <a:rPr sz="2900" spc="-60" dirty="0">
                <a:solidFill>
                  <a:srgbClr val="FFFFFF"/>
                </a:solidFill>
                <a:latin typeface="Arial"/>
                <a:cs typeface="Arial"/>
              </a:rPr>
              <a:t> </a:t>
            </a:r>
            <a:r>
              <a:rPr sz="2900" dirty="0">
                <a:solidFill>
                  <a:srgbClr val="FFFFFF"/>
                </a:solidFill>
                <a:latin typeface="Arial"/>
                <a:cs typeface="Arial"/>
              </a:rPr>
              <a:t>MOTOR</a:t>
            </a:r>
            <a:r>
              <a:rPr sz="2900" spc="-60" dirty="0">
                <a:solidFill>
                  <a:srgbClr val="FFFFFF"/>
                </a:solidFill>
                <a:latin typeface="Arial"/>
                <a:cs typeface="Arial"/>
              </a:rPr>
              <a:t> </a:t>
            </a:r>
            <a:r>
              <a:rPr sz="2900" dirty="0">
                <a:solidFill>
                  <a:srgbClr val="FFFFFF"/>
                </a:solidFill>
                <a:latin typeface="Arial"/>
                <a:cs typeface="Arial"/>
              </a:rPr>
              <a:t>ŞANZIMAN</a:t>
            </a:r>
            <a:r>
              <a:rPr sz="2900" spc="-55" dirty="0">
                <a:solidFill>
                  <a:srgbClr val="FFFFFF"/>
                </a:solidFill>
                <a:latin typeface="Arial"/>
                <a:cs typeface="Arial"/>
              </a:rPr>
              <a:t> </a:t>
            </a:r>
            <a:r>
              <a:rPr sz="2900" dirty="0">
                <a:solidFill>
                  <a:srgbClr val="FFFFFF"/>
                </a:solidFill>
                <a:latin typeface="Arial"/>
                <a:cs typeface="Arial"/>
              </a:rPr>
              <a:t>VE</a:t>
            </a:r>
            <a:r>
              <a:rPr sz="2900" spc="-85" dirty="0">
                <a:solidFill>
                  <a:srgbClr val="FFFFFF"/>
                </a:solidFill>
                <a:latin typeface="Arial"/>
                <a:cs typeface="Arial"/>
              </a:rPr>
              <a:t> </a:t>
            </a:r>
            <a:r>
              <a:rPr sz="2900" spc="-30" dirty="0">
                <a:solidFill>
                  <a:srgbClr val="FFFFFF"/>
                </a:solidFill>
                <a:latin typeface="Arial"/>
                <a:cs typeface="Arial"/>
              </a:rPr>
              <a:t>YAĞLAMA </a:t>
            </a:r>
            <a:r>
              <a:rPr sz="2900" spc="-10" dirty="0">
                <a:solidFill>
                  <a:srgbClr val="FFFFFF"/>
                </a:solidFill>
                <a:latin typeface="Arial"/>
                <a:cs typeface="Arial"/>
              </a:rPr>
              <a:t>YAĞLARI</a:t>
            </a:r>
            <a:endParaRPr sz="2900">
              <a:latin typeface="Arial"/>
              <a:cs typeface="Arial"/>
            </a:endParaRPr>
          </a:p>
        </p:txBody>
      </p:sp>
      <p:grpSp>
        <p:nvGrpSpPr>
          <p:cNvPr id="4" name="object 4"/>
          <p:cNvGrpSpPr/>
          <p:nvPr/>
        </p:nvGrpSpPr>
        <p:grpSpPr>
          <a:xfrm>
            <a:off x="898804" y="3001390"/>
            <a:ext cx="5662930" cy="3000375"/>
            <a:chOff x="1000099" y="2998851"/>
            <a:chExt cx="5662930" cy="3000375"/>
          </a:xfrm>
        </p:grpSpPr>
        <p:sp>
          <p:nvSpPr>
            <p:cNvPr id="5" name="object 5"/>
            <p:cNvSpPr/>
            <p:nvPr/>
          </p:nvSpPr>
          <p:spPr>
            <a:xfrm>
              <a:off x="1039850" y="2998851"/>
              <a:ext cx="5622925" cy="2632710"/>
            </a:xfrm>
            <a:custGeom>
              <a:avLst/>
              <a:gdLst/>
              <a:ahLst/>
              <a:cxnLst/>
              <a:rect l="l" t="t" r="r" b="b"/>
              <a:pathLst>
                <a:path w="5622925" h="2632710">
                  <a:moveTo>
                    <a:pt x="5053101" y="2632329"/>
                  </a:moveTo>
                  <a:lnTo>
                    <a:pt x="5622696" y="2632329"/>
                  </a:lnTo>
                </a:path>
                <a:path w="5622925" h="2632710">
                  <a:moveTo>
                    <a:pt x="0" y="2632329"/>
                  </a:moveTo>
                  <a:lnTo>
                    <a:pt x="1037361" y="2632329"/>
                  </a:lnTo>
                </a:path>
                <a:path w="5622925" h="2632710">
                  <a:moveTo>
                    <a:pt x="1171473" y="2632329"/>
                  </a:moveTo>
                  <a:lnTo>
                    <a:pt x="4920513" y="2632329"/>
                  </a:lnTo>
                </a:path>
                <a:path w="5622925" h="2632710">
                  <a:moveTo>
                    <a:pt x="5053101" y="2303145"/>
                  </a:moveTo>
                  <a:lnTo>
                    <a:pt x="5622696" y="2303145"/>
                  </a:lnTo>
                </a:path>
                <a:path w="5622925" h="2632710">
                  <a:moveTo>
                    <a:pt x="1171473" y="2303145"/>
                  </a:moveTo>
                  <a:lnTo>
                    <a:pt x="4920513" y="2303145"/>
                  </a:lnTo>
                </a:path>
                <a:path w="5622925" h="2632710">
                  <a:moveTo>
                    <a:pt x="0" y="2303145"/>
                  </a:moveTo>
                  <a:lnTo>
                    <a:pt x="1037361" y="2303145"/>
                  </a:lnTo>
                </a:path>
                <a:path w="5622925" h="2632710">
                  <a:moveTo>
                    <a:pt x="5053101" y="1973961"/>
                  </a:moveTo>
                  <a:lnTo>
                    <a:pt x="5622696" y="1973961"/>
                  </a:lnTo>
                </a:path>
                <a:path w="5622925" h="2632710">
                  <a:moveTo>
                    <a:pt x="1171473" y="1973961"/>
                  </a:moveTo>
                  <a:lnTo>
                    <a:pt x="4920513" y="1973961"/>
                  </a:lnTo>
                </a:path>
                <a:path w="5622925" h="2632710">
                  <a:moveTo>
                    <a:pt x="0" y="1973961"/>
                  </a:moveTo>
                  <a:lnTo>
                    <a:pt x="1037361" y="1973961"/>
                  </a:lnTo>
                </a:path>
                <a:path w="5622925" h="2632710">
                  <a:moveTo>
                    <a:pt x="1171473" y="1644777"/>
                  </a:moveTo>
                  <a:lnTo>
                    <a:pt x="4920513" y="1644777"/>
                  </a:lnTo>
                </a:path>
                <a:path w="5622925" h="2632710">
                  <a:moveTo>
                    <a:pt x="5053101" y="1644777"/>
                  </a:moveTo>
                  <a:lnTo>
                    <a:pt x="5622696" y="1644777"/>
                  </a:lnTo>
                </a:path>
                <a:path w="5622925" h="2632710">
                  <a:moveTo>
                    <a:pt x="0" y="1644777"/>
                  </a:moveTo>
                  <a:lnTo>
                    <a:pt x="1037361" y="1644777"/>
                  </a:lnTo>
                </a:path>
                <a:path w="5622925" h="2632710">
                  <a:moveTo>
                    <a:pt x="0" y="1315593"/>
                  </a:moveTo>
                  <a:lnTo>
                    <a:pt x="1037361" y="1315593"/>
                  </a:lnTo>
                </a:path>
                <a:path w="5622925" h="2632710">
                  <a:moveTo>
                    <a:pt x="1171473" y="1315593"/>
                  </a:moveTo>
                  <a:lnTo>
                    <a:pt x="4920513" y="1315593"/>
                  </a:lnTo>
                </a:path>
                <a:path w="5622925" h="2632710">
                  <a:moveTo>
                    <a:pt x="5053101" y="1315593"/>
                  </a:moveTo>
                  <a:lnTo>
                    <a:pt x="5622696" y="1315593"/>
                  </a:lnTo>
                </a:path>
                <a:path w="5622925" h="2632710">
                  <a:moveTo>
                    <a:pt x="0" y="986408"/>
                  </a:moveTo>
                  <a:lnTo>
                    <a:pt x="1037361" y="986408"/>
                  </a:lnTo>
                </a:path>
                <a:path w="5622925" h="2632710">
                  <a:moveTo>
                    <a:pt x="1171473" y="986408"/>
                  </a:moveTo>
                  <a:lnTo>
                    <a:pt x="4920513" y="986408"/>
                  </a:lnTo>
                </a:path>
                <a:path w="5622925" h="2632710">
                  <a:moveTo>
                    <a:pt x="5053101" y="986408"/>
                  </a:moveTo>
                  <a:lnTo>
                    <a:pt x="5622696" y="986408"/>
                  </a:lnTo>
                </a:path>
                <a:path w="5622925" h="2632710">
                  <a:moveTo>
                    <a:pt x="0" y="657225"/>
                  </a:moveTo>
                  <a:lnTo>
                    <a:pt x="1037361" y="657225"/>
                  </a:lnTo>
                </a:path>
                <a:path w="5622925" h="2632710">
                  <a:moveTo>
                    <a:pt x="1171473" y="657225"/>
                  </a:moveTo>
                  <a:lnTo>
                    <a:pt x="4920513" y="657225"/>
                  </a:lnTo>
                </a:path>
                <a:path w="5622925" h="2632710">
                  <a:moveTo>
                    <a:pt x="5053101" y="657225"/>
                  </a:moveTo>
                  <a:lnTo>
                    <a:pt x="5622696" y="657225"/>
                  </a:lnTo>
                </a:path>
                <a:path w="5622925" h="2632710">
                  <a:moveTo>
                    <a:pt x="0" y="329564"/>
                  </a:moveTo>
                  <a:lnTo>
                    <a:pt x="5622696" y="329564"/>
                  </a:lnTo>
                </a:path>
                <a:path w="5622925" h="2632710">
                  <a:moveTo>
                    <a:pt x="0" y="0"/>
                  </a:moveTo>
                  <a:lnTo>
                    <a:pt x="5622696" y="0"/>
                  </a:lnTo>
                </a:path>
              </a:pathLst>
            </a:custGeom>
            <a:ln w="12700">
              <a:solidFill>
                <a:srgbClr val="888888"/>
              </a:solidFill>
            </a:ln>
          </p:spPr>
          <p:txBody>
            <a:bodyPr wrap="square" lIns="0" tIns="0" rIns="0" bIns="0" rtlCol="0"/>
            <a:lstStyle/>
            <a:p>
              <a:endParaRPr/>
            </a:p>
          </p:txBody>
        </p:sp>
        <p:sp>
          <p:nvSpPr>
            <p:cNvPr id="6" name="object 6"/>
            <p:cNvSpPr/>
            <p:nvPr/>
          </p:nvSpPr>
          <p:spPr>
            <a:xfrm>
              <a:off x="2077211" y="3544887"/>
              <a:ext cx="134620" cy="2414905"/>
            </a:xfrm>
            <a:custGeom>
              <a:avLst/>
              <a:gdLst/>
              <a:ahLst/>
              <a:cxnLst/>
              <a:rect l="l" t="t" r="r" b="b"/>
              <a:pathLst>
                <a:path w="134619" h="2414904">
                  <a:moveTo>
                    <a:pt x="134112" y="0"/>
                  </a:moveTo>
                  <a:lnTo>
                    <a:pt x="0" y="0"/>
                  </a:lnTo>
                  <a:lnTo>
                    <a:pt x="0" y="2414524"/>
                  </a:lnTo>
                  <a:lnTo>
                    <a:pt x="134112" y="2414524"/>
                  </a:lnTo>
                  <a:lnTo>
                    <a:pt x="134112" y="0"/>
                  </a:lnTo>
                  <a:close/>
                </a:path>
              </a:pathLst>
            </a:custGeom>
            <a:solidFill>
              <a:srgbClr val="8599AA"/>
            </a:solidFill>
          </p:spPr>
          <p:txBody>
            <a:bodyPr wrap="square" lIns="0" tIns="0" rIns="0" bIns="0" rtlCol="0"/>
            <a:lstStyle/>
            <a:p>
              <a:endParaRPr/>
            </a:p>
          </p:txBody>
        </p:sp>
        <p:sp>
          <p:nvSpPr>
            <p:cNvPr id="8" name="object 8"/>
            <p:cNvSpPr/>
            <p:nvPr/>
          </p:nvSpPr>
          <p:spPr>
            <a:xfrm>
              <a:off x="1000099" y="2998851"/>
              <a:ext cx="5662930" cy="3000375"/>
            </a:xfrm>
            <a:custGeom>
              <a:avLst/>
              <a:gdLst/>
              <a:ahLst/>
              <a:cxnLst/>
              <a:rect l="l" t="t" r="r" b="b"/>
              <a:pathLst>
                <a:path w="5662930" h="3000375">
                  <a:moveTo>
                    <a:pt x="39750" y="2960560"/>
                  </a:moveTo>
                  <a:lnTo>
                    <a:pt x="39750" y="0"/>
                  </a:lnTo>
                </a:path>
                <a:path w="5662930" h="3000375">
                  <a:moveTo>
                    <a:pt x="0" y="2960560"/>
                  </a:moveTo>
                  <a:lnTo>
                    <a:pt x="39750" y="2960560"/>
                  </a:lnTo>
                </a:path>
                <a:path w="5662930" h="3000375">
                  <a:moveTo>
                    <a:pt x="0" y="2632329"/>
                  </a:moveTo>
                  <a:lnTo>
                    <a:pt x="39750" y="2632329"/>
                  </a:lnTo>
                </a:path>
                <a:path w="5662930" h="3000375">
                  <a:moveTo>
                    <a:pt x="0" y="2303145"/>
                  </a:moveTo>
                  <a:lnTo>
                    <a:pt x="39750" y="2303145"/>
                  </a:lnTo>
                </a:path>
                <a:path w="5662930" h="3000375">
                  <a:moveTo>
                    <a:pt x="0" y="1973961"/>
                  </a:moveTo>
                  <a:lnTo>
                    <a:pt x="39750" y="1973961"/>
                  </a:lnTo>
                </a:path>
                <a:path w="5662930" h="3000375">
                  <a:moveTo>
                    <a:pt x="0" y="1644777"/>
                  </a:moveTo>
                  <a:lnTo>
                    <a:pt x="39750" y="1644777"/>
                  </a:lnTo>
                </a:path>
                <a:path w="5662930" h="3000375">
                  <a:moveTo>
                    <a:pt x="0" y="1315593"/>
                  </a:moveTo>
                  <a:lnTo>
                    <a:pt x="39750" y="1315593"/>
                  </a:lnTo>
                </a:path>
                <a:path w="5662930" h="3000375">
                  <a:moveTo>
                    <a:pt x="0" y="986408"/>
                  </a:moveTo>
                  <a:lnTo>
                    <a:pt x="39750" y="986408"/>
                  </a:lnTo>
                </a:path>
                <a:path w="5662930" h="3000375">
                  <a:moveTo>
                    <a:pt x="0" y="657225"/>
                  </a:moveTo>
                  <a:lnTo>
                    <a:pt x="39750" y="657225"/>
                  </a:lnTo>
                </a:path>
                <a:path w="5662930" h="3000375">
                  <a:moveTo>
                    <a:pt x="0" y="329564"/>
                  </a:moveTo>
                  <a:lnTo>
                    <a:pt x="39750" y="329564"/>
                  </a:lnTo>
                </a:path>
                <a:path w="5662930" h="3000375">
                  <a:moveTo>
                    <a:pt x="0" y="0"/>
                  </a:moveTo>
                  <a:lnTo>
                    <a:pt x="39750" y="0"/>
                  </a:lnTo>
                </a:path>
                <a:path w="5662930" h="3000375">
                  <a:moveTo>
                    <a:pt x="39750" y="2960560"/>
                  </a:moveTo>
                  <a:lnTo>
                    <a:pt x="5662447" y="2960560"/>
                  </a:lnTo>
                </a:path>
                <a:path w="5662930" h="3000375">
                  <a:moveTo>
                    <a:pt x="39750" y="2960560"/>
                  </a:moveTo>
                  <a:lnTo>
                    <a:pt x="39750" y="3000311"/>
                  </a:lnTo>
                </a:path>
                <a:path w="5662930" h="3000375">
                  <a:moveTo>
                    <a:pt x="508660" y="2960560"/>
                  </a:moveTo>
                  <a:lnTo>
                    <a:pt x="508660" y="3000311"/>
                  </a:lnTo>
                </a:path>
                <a:path w="5662930" h="3000375">
                  <a:moveTo>
                    <a:pt x="976528" y="2960560"/>
                  </a:moveTo>
                  <a:lnTo>
                    <a:pt x="976528" y="3000311"/>
                  </a:lnTo>
                </a:path>
                <a:path w="5662930" h="3000375">
                  <a:moveTo>
                    <a:pt x="1445920" y="2960560"/>
                  </a:moveTo>
                  <a:lnTo>
                    <a:pt x="1445920" y="3000311"/>
                  </a:lnTo>
                </a:path>
                <a:path w="5662930" h="3000375">
                  <a:moveTo>
                    <a:pt x="1913788" y="2960560"/>
                  </a:moveTo>
                  <a:lnTo>
                    <a:pt x="1913788" y="3000311"/>
                  </a:lnTo>
                </a:path>
                <a:path w="5662930" h="3000375">
                  <a:moveTo>
                    <a:pt x="2383180" y="2960560"/>
                  </a:moveTo>
                  <a:lnTo>
                    <a:pt x="2383180" y="3000311"/>
                  </a:lnTo>
                </a:path>
                <a:path w="5662930" h="3000375">
                  <a:moveTo>
                    <a:pt x="2851048" y="2960560"/>
                  </a:moveTo>
                  <a:lnTo>
                    <a:pt x="2851048" y="3000311"/>
                  </a:lnTo>
                </a:path>
                <a:path w="5662930" h="3000375">
                  <a:moveTo>
                    <a:pt x="3320440" y="2960560"/>
                  </a:moveTo>
                  <a:lnTo>
                    <a:pt x="3320440" y="3000311"/>
                  </a:lnTo>
                </a:path>
                <a:path w="5662930" h="3000375">
                  <a:moveTo>
                    <a:pt x="3788308" y="2960560"/>
                  </a:moveTo>
                  <a:lnTo>
                    <a:pt x="3788308" y="3000311"/>
                  </a:lnTo>
                </a:path>
                <a:path w="5662930" h="3000375">
                  <a:moveTo>
                    <a:pt x="4256176" y="2960560"/>
                  </a:moveTo>
                  <a:lnTo>
                    <a:pt x="4256176" y="3000311"/>
                  </a:lnTo>
                </a:path>
                <a:path w="5662930" h="3000375">
                  <a:moveTo>
                    <a:pt x="4725568" y="2960560"/>
                  </a:moveTo>
                  <a:lnTo>
                    <a:pt x="4725568" y="3000311"/>
                  </a:lnTo>
                </a:path>
                <a:path w="5662930" h="3000375">
                  <a:moveTo>
                    <a:pt x="5193436" y="2960560"/>
                  </a:moveTo>
                  <a:lnTo>
                    <a:pt x="5193436" y="3000311"/>
                  </a:lnTo>
                </a:path>
                <a:path w="5662930" h="3000375">
                  <a:moveTo>
                    <a:pt x="5662447" y="2960560"/>
                  </a:moveTo>
                  <a:lnTo>
                    <a:pt x="5662447" y="3000311"/>
                  </a:lnTo>
                </a:path>
              </a:pathLst>
            </a:custGeom>
            <a:ln w="12700">
              <a:solidFill>
                <a:srgbClr val="888888"/>
              </a:solidFill>
            </a:ln>
          </p:spPr>
          <p:txBody>
            <a:bodyPr wrap="square" lIns="0" tIns="0" rIns="0" bIns="0" rtlCol="0"/>
            <a:lstStyle/>
            <a:p>
              <a:endParaRPr/>
            </a:p>
          </p:txBody>
        </p:sp>
      </p:grpSp>
      <p:sp>
        <p:nvSpPr>
          <p:cNvPr id="9" name="object 9"/>
          <p:cNvSpPr txBox="1"/>
          <p:nvPr/>
        </p:nvSpPr>
        <p:spPr>
          <a:xfrm>
            <a:off x="602386" y="5197855"/>
            <a:ext cx="333375" cy="835660"/>
          </a:xfrm>
          <a:prstGeom prst="rect">
            <a:avLst/>
          </a:prstGeom>
        </p:spPr>
        <p:txBody>
          <a:bodyPr vert="horz" wrap="square" lIns="0" tIns="12065" rIns="0" bIns="0" rtlCol="0">
            <a:spAutoFit/>
          </a:bodyPr>
          <a:lstStyle/>
          <a:p>
            <a:pPr marR="5080" algn="r">
              <a:lnSpc>
                <a:spcPct val="100000"/>
              </a:lnSpc>
              <a:spcBef>
                <a:spcPts val="95"/>
              </a:spcBef>
            </a:pPr>
            <a:r>
              <a:rPr sz="1000" spc="-20" dirty="0">
                <a:latin typeface="Trebuchet MS"/>
                <a:cs typeface="Trebuchet MS"/>
              </a:rPr>
              <a:t>0,01</a:t>
            </a:r>
            <a:endParaRPr sz="1000">
              <a:latin typeface="Trebuchet MS"/>
              <a:cs typeface="Trebuchet MS"/>
            </a:endParaRPr>
          </a:p>
          <a:p>
            <a:pPr>
              <a:lnSpc>
                <a:spcPct val="100000"/>
              </a:lnSpc>
              <a:spcBef>
                <a:spcPts val="229"/>
              </a:spcBef>
            </a:pPr>
            <a:endParaRPr sz="1000">
              <a:latin typeface="Trebuchet MS"/>
              <a:cs typeface="Trebuchet MS"/>
            </a:endParaRPr>
          </a:p>
          <a:p>
            <a:pPr marR="5715" algn="r">
              <a:lnSpc>
                <a:spcPct val="100000"/>
              </a:lnSpc>
            </a:pPr>
            <a:r>
              <a:rPr sz="1000" spc="-10" dirty="0">
                <a:latin typeface="Trebuchet MS"/>
                <a:cs typeface="Trebuchet MS"/>
              </a:rPr>
              <a:t>0,005</a:t>
            </a:r>
            <a:endParaRPr sz="1000">
              <a:latin typeface="Trebuchet MS"/>
              <a:cs typeface="Trebuchet MS"/>
            </a:endParaRPr>
          </a:p>
          <a:p>
            <a:pPr>
              <a:lnSpc>
                <a:spcPct val="100000"/>
              </a:lnSpc>
              <a:spcBef>
                <a:spcPts val="229"/>
              </a:spcBef>
            </a:pPr>
            <a:endParaRPr sz="1000">
              <a:latin typeface="Trebuchet MS"/>
              <a:cs typeface="Trebuchet MS"/>
            </a:endParaRPr>
          </a:p>
          <a:p>
            <a:pPr marR="5080" algn="r">
              <a:lnSpc>
                <a:spcPct val="100000"/>
              </a:lnSpc>
            </a:pPr>
            <a:r>
              <a:rPr sz="1000" spc="-50" dirty="0">
                <a:latin typeface="Trebuchet MS"/>
                <a:cs typeface="Trebuchet MS"/>
              </a:rPr>
              <a:t>0</a:t>
            </a:r>
            <a:endParaRPr sz="1000">
              <a:latin typeface="Trebuchet MS"/>
              <a:cs typeface="Trebuchet MS"/>
            </a:endParaRPr>
          </a:p>
        </p:txBody>
      </p:sp>
      <p:sp>
        <p:nvSpPr>
          <p:cNvPr id="10" name="object 10"/>
          <p:cNvSpPr txBox="1"/>
          <p:nvPr/>
        </p:nvSpPr>
        <p:spPr>
          <a:xfrm>
            <a:off x="602386" y="4868926"/>
            <a:ext cx="332105" cy="177800"/>
          </a:xfrm>
          <a:prstGeom prst="rect">
            <a:avLst/>
          </a:prstGeom>
        </p:spPr>
        <p:txBody>
          <a:bodyPr vert="horz" wrap="square" lIns="0" tIns="12065" rIns="0" bIns="0" rtlCol="0">
            <a:spAutoFit/>
          </a:bodyPr>
          <a:lstStyle/>
          <a:p>
            <a:pPr marL="12700">
              <a:lnSpc>
                <a:spcPct val="100000"/>
              </a:lnSpc>
              <a:spcBef>
                <a:spcPts val="95"/>
              </a:spcBef>
            </a:pPr>
            <a:r>
              <a:rPr sz="1000" spc="-10" dirty="0">
                <a:latin typeface="Trebuchet MS"/>
                <a:cs typeface="Trebuchet MS"/>
              </a:rPr>
              <a:t>0,015</a:t>
            </a:r>
            <a:endParaRPr sz="1000">
              <a:latin typeface="Trebuchet MS"/>
              <a:cs typeface="Trebuchet MS"/>
            </a:endParaRPr>
          </a:p>
        </p:txBody>
      </p:sp>
      <p:sp>
        <p:nvSpPr>
          <p:cNvPr id="11" name="object 11"/>
          <p:cNvSpPr txBox="1"/>
          <p:nvPr/>
        </p:nvSpPr>
        <p:spPr>
          <a:xfrm>
            <a:off x="670356" y="4539741"/>
            <a:ext cx="265430" cy="177800"/>
          </a:xfrm>
          <a:prstGeom prst="rect">
            <a:avLst/>
          </a:prstGeom>
        </p:spPr>
        <p:txBody>
          <a:bodyPr vert="horz" wrap="square" lIns="0" tIns="12065" rIns="0" bIns="0" rtlCol="0">
            <a:spAutoFit/>
          </a:bodyPr>
          <a:lstStyle/>
          <a:p>
            <a:pPr marL="12700">
              <a:lnSpc>
                <a:spcPct val="100000"/>
              </a:lnSpc>
              <a:spcBef>
                <a:spcPts val="95"/>
              </a:spcBef>
            </a:pPr>
            <a:r>
              <a:rPr sz="1000" spc="-20" dirty="0">
                <a:latin typeface="Trebuchet MS"/>
                <a:cs typeface="Trebuchet MS"/>
              </a:rPr>
              <a:t>0,02</a:t>
            </a:r>
            <a:endParaRPr sz="1000">
              <a:latin typeface="Trebuchet MS"/>
              <a:cs typeface="Trebuchet MS"/>
            </a:endParaRPr>
          </a:p>
        </p:txBody>
      </p:sp>
      <p:sp>
        <p:nvSpPr>
          <p:cNvPr id="12" name="object 12"/>
          <p:cNvSpPr txBox="1"/>
          <p:nvPr/>
        </p:nvSpPr>
        <p:spPr>
          <a:xfrm>
            <a:off x="602386" y="2894837"/>
            <a:ext cx="333375" cy="1493520"/>
          </a:xfrm>
          <a:prstGeom prst="rect">
            <a:avLst/>
          </a:prstGeom>
        </p:spPr>
        <p:txBody>
          <a:bodyPr vert="horz" wrap="square" lIns="0" tIns="12065" rIns="0" bIns="0" rtlCol="0">
            <a:spAutoFit/>
          </a:bodyPr>
          <a:lstStyle/>
          <a:p>
            <a:pPr marL="12700">
              <a:lnSpc>
                <a:spcPct val="100000"/>
              </a:lnSpc>
              <a:spcBef>
                <a:spcPts val="95"/>
              </a:spcBef>
            </a:pPr>
            <a:r>
              <a:rPr sz="1000" spc="-10" dirty="0">
                <a:latin typeface="Trebuchet MS"/>
                <a:cs typeface="Trebuchet MS"/>
              </a:rPr>
              <a:t>0,045</a:t>
            </a:r>
            <a:endParaRPr sz="1000">
              <a:latin typeface="Trebuchet MS"/>
              <a:cs typeface="Trebuchet MS"/>
            </a:endParaRPr>
          </a:p>
          <a:p>
            <a:pPr>
              <a:lnSpc>
                <a:spcPct val="100000"/>
              </a:lnSpc>
              <a:spcBef>
                <a:spcPts val="225"/>
              </a:spcBef>
            </a:pPr>
            <a:endParaRPr sz="1000">
              <a:latin typeface="Trebuchet MS"/>
              <a:cs typeface="Trebuchet MS"/>
            </a:endParaRPr>
          </a:p>
          <a:p>
            <a:pPr marL="80645">
              <a:lnSpc>
                <a:spcPct val="100000"/>
              </a:lnSpc>
            </a:pPr>
            <a:r>
              <a:rPr sz="1000" spc="-20" dirty="0">
                <a:latin typeface="Trebuchet MS"/>
                <a:cs typeface="Trebuchet MS"/>
              </a:rPr>
              <a:t>0,04</a:t>
            </a:r>
            <a:endParaRPr sz="1000">
              <a:latin typeface="Trebuchet MS"/>
              <a:cs typeface="Trebuchet MS"/>
            </a:endParaRPr>
          </a:p>
          <a:p>
            <a:pPr>
              <a:lnSpc>
                <a:spcPct val="100000"/>
              </a:lnSpc>
              <a:spcBef>
                <a:spcPts val="229"/>
              </a:spcBef>
            </a:pPr>
            <a:endParaRPr sz="1000">
              <a:latin typeface="Trebuchet MS"/>
              <a:cs typeface="Trebuchet MS"/>
            </a:endParaRPr>
          </a:p>
          <a:p>
            <a:pPr marL="12700">
              <a:lnSpc>
                <a:spcPct val="100000"/>
              </a:lnSpc>
              <a:spcBef>
                <a:spcPts val="5"/>
              </a:spcBef>
            </a:pPr>
            <a:r>
              <a:rPr sz="1000" spc="-10" dirty="0">
                <a:latin typeface="Trebuchet MS"/>
                <a:cs typeface="Trebuchet MS"/>
              </a:rPr>
              <a:t>0,035</a:t>
            </a:r>
            <a:endParaRPr sz="1000">
              <a:latin typeface="Trebuchet MS"/>
              <a:cs typeface="Trebuchet MS"/>
            </a:endParaRPr>
          </a:p>
          <a:p>
            <a:pPr>
              <a:lnSpc>
                <a:spcPct val="100000"/>
              </a:lnSpc>
              <a:spcBef>
                <a:spcPts val="225"/>
              </a:spcBef>
            </a:pPr>
            <a:endParaRPr sz="1000">
              <a:latin typeface="Trebuchet MS"/>
              <a:cs typeface="Trebuchet MS"/>
            </a:endParaRPr>
          </a:p>
          <a:p>
            <a:pPr marL="80645">
              <a:lnSpc>
                <a:spcPct val="100000"/>
              </a:lnSpc>
            </a:pPr>
            <a:r>
              <a:rPr sz="1000" spc="-20" dirty="0">
                <a:latin typeface="Trebuchet MS"/>
                <a:cs typeface="Trebuchet MS"/>
              </a:rPr>
              <a:t>0,03</a:t>
            </a:r>
            <a:endParaRPr sz="1000">
              <a:latin typeface="Trebuchet MS"/>
              <a:cs typeface="Trebuchet MS"/>
            </a:endParaRPr>
          </a:p>
          <a:p>
            <a:pPr>
              <a:lnSpc>
                <a:spcPct val="100000"/>
              </a:lnSpc>
              <a:spcBef>
                <a:spcPts val="229"/>
              </a:spcBef>
            </a:pPr>
            <a:endParaRPr sz="1000">
              <a:latin typeface="Trebuchet MS"/>
              <a:cs typeface="Trebuchet MS"/>
            </a:endParaRPr>
          </a:p>
          <a:p>
            <a:pPr marL="12700">
              <a:lnSpc>
                <a:spcPct val="100000"/>
              </a:lnSpc>
              <a:spcBef>
                <a:spcPts val="5"/>
              </a:spcBef>
            </a:pPr>
            <a:r>
              <a:rPr sz="1000" spc="-10" dirty="0">
                <a:latin typeface="Trebuchet MS"/>
                <a:cs typeface="Trebuchet MS"/>
              </a:rPr>
              <a:t>0,025</a:t>
            </a:r>
            <a:endParaRPr sz="1000">
              <a:latin typeface="Trebuchet MS"/>
              <a:cs typeface="Trebuchet MS"/>
            </a:endParaRPr>
          </a:p>
        </p:txBody>
      </p:sp>
      <p:sp>
        <p:nvSpPr>
          <p:cNvPr id="13" name="object 13"/>
          <p:cNvSpPr/>
          <p:nvPr/>
        </p:nvSpPr>
        <p:spPr>
          <a:xfrm>
            <a:off x="1031392" y="6066409"/>
            <a:ext cx="272415" cy="269875"/>
          </a:xfrm>
          <a:custGeom>
            <a:avLst/>
            <a:gdLst/>
            <a:ahLst/>
            <a:cxnLst/>
            <a:rect l="l" t="t" r="r" b="b"/>
            <a:pathLst>
              <a:path w="272415" h="269875">
                <a:moveTo>
                  <a:pt x="39179" y="183045"/>
                </a:moveTo>
                <a:lnTo>
                  <a:pt x="3200" y="208775"/>
                </a:lnTo>
                <a:lnTo>
                  <a:pt x="0" y="222224"/>
                </a:lnTo>
                <a:lnTo>
                  <a:pt x="107" y="223939"/>
                </a:lnTo>
                <a:lnTo>
                  <a:pt x="202" y="225463"/>
                </a:lnTo>
                <a:lnTo>
                  <a:pt x="21348" y="260388"/>
                </a:lnTo>
                <a:lnTo>
                  <a:pt x="47548" y="269773"/>
                </a:lnTo>
                <a:lnTo>
                  <a:pt x="60998" y="266560"/>
                </a:lnTo>
                <a:lnTo>
                  <a:pt x="67437" y="262699"/>
                </a:lnTo>
                <a:lnTo>
                  <a:pt x="70922" y="259206"/>
                </a:lnTo>
                <a:lnTo>
                  <a:pt x="47447" y="259206"/>
                </a:lnTo>
                <a:lnTo>
                  <a:pt x="42456" y="258483"/>
                </a:lnTo>
                <a:lnTo>
                  <a:pt x="11328" y="227355"/>
                </a:lnTo>
                <a:lnTo>
                  <a:pt x="10604" y="222351"/>
                </a:lnTo>
                <a:lnTo>
                  <a:pt x="12166" y="212216"/>
                </a:lnTo>
                <a:lnTo>
                  <a:pt x="14922" y="207327"/>
                </a:lnTo>
                <a:lnTo>
                  <a:pt x="24358" y="197891"/>
                </a:lnTo>
                <a:lnTo>
                  <a:pt x="29235" y="195148"/>
                </a:lnTo>
                <a:lnTo>
                  <a:pt x="39344" y="193611"/>
                </a:lnTo>
                <a:lnTo>
                  <a:pt x="66546" y="193611"/>
                </a:lnTo>
                <a:lnTo>
                  <a:pt x="65455" y="192519"/>
                </a:lnTo>
                <a:lnTo>
                  <a:pt x="59156" y="188340"/>
                </a:lnTo>
                <a:lnTo>
                  <a:pt x="45846" y="183476"/>
                </a:lnTo>
                <a:lnTo>
                  <a:pt x="39179" y="183045"/>
                </a:lnTo>
                <a:close/>
              </a:path>
              <a:path w="272415" h="269875">
                <a:moveTo>
                  <a:pt x="66546" y="193611"/>
                </a:moveTo>
                <a:lnTo>
                  <a:pt x="39344" y="193611"/>
                </a:lnTo>
                <a:lnTo>
                  <a:pt x="44348" y="194348"/>
                </a:lnTo>
                <a:lnTo>
                  <a:pt x="54241" y="198831"/>
                </a:lnTo>
                <a:lnTo>
                  <a:pt x="76200" y="230466"/>
                </a:lnTo>
                <a:lnTo>
                  <a:pt x="74625" y="240537"/>
                </a:lnTo>
                <a:lnTo>
                  <a:pt x="71869" y="245414"/>
                </a:lnTo>
                <a:lnTo>
                  <a:pt x="62445" y="254850"/>
                </a:lnTo>
                <a:lnTo>
                  <a:pt x="57556" y="257606"/>
                </a:lnTo>
                <a:lnTo>
                  <a:pt x="47447" y="259206"/>
                </a:lnTo>
                <a:lnTo>
                  <a:pt x="70922" y="259206"/>
                </a:lnTo>
                <a:lnTo>
                  <a:pt x="79717" y="250405"/>
                </a:lnTo>
                <a:lnTo>
                  <a:pt x="83578" y="243992"/>
                </a:lnTo>
                <a:lnTo>
                  <a:pt x="86728" y="230593"/>
                </a:lnTo>
                <a:lnTo>
                  <a:pt x="86622" y="228917"/>
                </a:lnTo>
                <a:lnTo>
                  <a:pt x="86524" y="227355"/>
                </a:lnTo>
                <a:lnTo>
                  <a:pt x="86405" y="225463"/>
                </a:lnTo>
                <a:lnTo>
                  <a:pt x="86309" y="223939"/>
                </a:lnTo>
                <a:lnTo>
                  <a:pt x="81591" y="210908"/>
                </a:lnTo>
                <a:lnTo>
                  <a:pt x="81508" y="210680"/>
                </a:lnTo>
                <a:lnTo>
                  <a:pt x="77330" y="204406"/>
                </a:lnTo>
                <a:lnTo>
                  <a:pt x="66546" y="193611"/>
                </a:lnTo>
                <a:close/>
              </a:path>
              <a:path w="272415" h="269875">
                <a:moveTo>
                  <a:pt x="102488" y="118173"/>
                </a:moveTo>
                <a:lnTo>
                  <a:pt x="69024" y="142951"/>
                </a:lnTo>
                <a:lnTo>
                  <a:pt x="65824" y="156400"/>
                </a:lnTo>
                <a:lnTo>
                  <a:pt x="65839" y="156654"/>
                </a:lnTo>
                <a:lnTo>
                  <a:pt x="65956" y="158584"/>
                </a:lnTo>
                <a:lnTo>
                  <a:pt x="66038" y="159931"/>
                </a:lnTo>
                <a:lnTo>
                  <a:pt x="66142" y="161658"/>
                </a:lnTo>
                <a:lnTo>
                  <a:pt x="66230" y="163106"/>
                </a:lnTo>
                <a:lnTo>
                  <a:pt x="70917" y="176148"/>
                </a:lnTo>
                <a:lnTo>
                  <a:pt x="106679" y="203555"/>
                </a:lnTo>
                <a:lnTo>
                  <a:pt x="113372" y="203949"/>
                </a:lnTo>
                <a:lnTo>
                  <a:pt x="126822" y="200748"/>
                </a:lnTo>
                <a:lnTo>
                  <a:pt x="133222" y="196900"/>
                </a:lnTo>
                <a:lnTo>
                  <a:pt x="136702" y="193420"/>
                </a:lnTo>
                <a:lnTo>
                  <a:pt x="113131" y="193420"/>
                </a:lnTo>
                <a:lnTo>
                  <a:pt x="108153" y="192709"/>
                </a:lnTo>
                <a:lnTo>
                  <a:pt x="77101" y="161658"/>
                </a:lnTo>
                <a:lnTo>
                  <a:pt x="76365" y="156654"/>
                </a:lnTo>
                <a:lnTo>
                  <a:pt x="77914" y="146494"/>
                </a:lnTo>
                <a:lnTo>
                  <a:pt x="101117" y="128638"/>
                </a:lnTo>
                <a:lnTo>
                  <a:pt x="119468" y="128638"/>
                </a:lnTo>
                <a:lnTo>
                  <a:pt x="122758" y="125348"/>
                </a:lnTo>
                <a:lnTo>
                  <a:pt x="117982" y="121386"/>
                </a:lnTo>
                <a:lnTo>
                  <a:pt x="112979" y="119164"/>
                </a:lnTo>
                <a:lnTo>
                  <a:pt x="102488" y="118173"/>
                </a:lnTo>
                <a:close/>
              </a:path>
              <a:path w="272415" h="269875">
                <a:moveTo>
                  <a:pt x="143421" y="145478"/>
                </a:moveTo>
                <a:lnTo>
                  <a:pt x="135470" y="153428"/>
                </a:lnTo>
                <a:lnTo>
                  <a:pt x="139687" y="158584"/>
                </a:lnTo>
                <a:lnTo>
                  <a:pt x="141490" y="163829"/>
                </a:lnTo>
                <a:lnTo>
                  <a:pt x="113131" y="193420"/>
                </a:lnTo>
                <a:lnTo>
                  <a:pt x="136702" y="193420"/>
                </a:lnTo>
                <a:lnTo>
                  <a:pt x="143738" y="186385"/>
                </a:lnTo>
                <a:lnTo>
                  <a:pt x="146964" y="181648"/>
                </a:lnTo>
                <a:lnTo>
                  <a:pt x="151041" y="171513"/>
                </a:lnTo>
                <a:lnTo>
                  <a:pt x="151663" y="166331"/>
                </a:lnTo>
                <a:lnTo>
                  <a:pt x="150197" y="156654"/>
                </a:lnTo>
                <a:lnTo>
                  <a:pt x="150159" y="156400"/>
                </a:lnTo>
                <a:lnTo>
                  <a:pt x="150063" y="155765"/>
                </a:lnTo>
                <a:lnTo>
                  <a:pt x="147586" y="150571"/>
                </a:lnTo>
                <a:lnTo>
                  <a:pt x="143421" y="145478"/>
                </a:lnTo>
                <a:close/>
              </a:path>
              <a:path w="272415" h="269875">
                <a:moveTo>
                  <a:pt x="140144" y="70840"/>
                </a:moveTo>
                <a:lnTo>
                  <a:pt x="131851" y="79133"/>
                </a:lnTo>
                <a:lnTo>
                  <a:pt x="168617" y="159931"/>
                </a:lnTo>
                <a:lnTo>
                  <a:pt x="176707" y="151853"/>
                </a:lnTo>
                <a:lnTo>
                  <a:pt x="166090" y="129539"/>
                </a:lnTo>
                <a:lnTo>
                  <a:pt x="174828" y="120802"/>
                </a:lnTo>
                <a:lnTo>
                  <a:pt x="161632" y="120802"/>
                </a:lnTo>
                <a:lnTo>
                  <a:pt x="143776" y="82842"/>
                </a:lnTo>
                <a:lnTo>
                  <a:pt x="166203" y="82842"/>
                </a:lnTo>
                <a:lnTo>
                  <a:pt x="140144" y="70840"/>
                </a:lnTo>
                <a:close/>
              </a:path>
              <a:path w="272415" h="269875">
                <a:moveTo>
                  <a:pt x="119468" y="128638"/>
                </a:moveTo>
                <a:lnTo>
                  <a:pt x="101117" y="128638"/>
                </a:lnTo>
                <a:lnTo>
                  <a:pt x="108153" y="129222"/>
                </a:lnTo>
                <a:lnTo>
                  <a:pt x="111569" y="130657"/>
                </a:lnTo>
                <a:lnTo>
                  <a:pt x="114858" y="133248"/>
                </a:lnTo>
                <a:lnTo>
                  <a:pt x="119468" y="128638"/>
                </a:lnTo>
                <a:close/>
              </a:path>
              <a:path w="272415" h="269875">
                <a:moveTo>
                  <a:pt x="166203" y="82842"/>
                </a:moveTo>
                <a:lnTo>
                  <a:pt x="143776" y="82842"/>
                </a:lnTo>
                <a:lnTo>
                  <a:pt x="181635" y="100799"/>
                </a:lnTo>
                <a:lnTo>
                  <a:pt x="161632" y="120802"/>
                </a:lnTo>
                <a:lnTo>
                  <a:pt x="174828" y="120802"/>
                </a:lnTo>
                <a:lnTo>
                  <a:pt x="190461" y="105168"/>
                </a:lnTo>
                <a:lnTo>
                  <a:pt x="214680" y="105168"/>
                </a:lnTo>
                <a:lnTo>
                  <a:pt x="166203" y="82842"/>
                </a:lnTo>
                <a:close/>
              </a:path>
              <a:path w="272415" h="269875">
                <a:moveTo>
                  <a:pt x="214680" y="105168"/>
                </a:moveTo>
                <a:lnTo>
                  <a:pt x="190461" y="105168"/>
                </a:lnTo>
                <a:lnTo>
                  <a:pt x="212509" y="116039"/>
                </a:lnTo>
                <a:lnTo>
                  <a:pt x="220637" y="107911"/>
                </a:lnTo>
                <a:lnTo>
                  <a:pt x="214680" y="105168"/>
                </a:lnTo>
                <a:close/>
              </a:path>
              <a:path w="272415" h="269875">
                <a:moveTo>
                  <a:pt x="177838" y="33146"/>
                </a:moveTo>
                <a:lnTo>
                  <a:pt x="169976" y="41008"/>
                </a:lnTo>
                <a:lnTo>
                  <a:pt x="228765" y="99796"/>
                </a:lnTo>
                <a:lnTo>
                  <a:pt x="236626" y="91922"/>
                </a:lnTo>
                <a:lnTo>
                  <a:pt x="206451" y="61747"/>
                </a:lnTo>
                <a:lnTo>
                  <a:pt x="266865" y="61747"/>
                </a:lnTo>
                <a:lnTo>
                  <a:pt x="267208" y="61404"/>
                </a:lnTo>
                <a:lnTo>
                  <a:pt x="206095" y="61404"/>
                </a:lnTo>
                <a:lnTo>
                  <a:pt x="177838" y="33146"/>
                </a:lnTo>
                <a:close/>
              </a:path>
              <a:path w="272415" h="269875">
                <a:moveTo>
                  <a:pt x="266865" y="61747"/>
                </a:moveTo>
                <a:lnTo>
                  <a:pt x="206451" y="61747"/>
                </a:lnTo>
                <a:lnTo>
                  <a:pt x="262229" y="66382"/>
                </a:lnTo>
                <a:lnTo>
                  <a:pt x="266865" y="61747"/>
                </a:lnTo>
                <a:close/>
              </a:path>
              <a:path w="272415" h="269875">
                <a:moveTo>
                  <a:pt x="210985" y="0"/>
                </a:moveTo>
                <a:lnTo>
                  <a:pt x="201993" y="8991"/>
                </a:lnTo>
                <a:lnTo>
                  <a:pt x="206095" y="61404"/>
                </a:lnTo>
                <a:lnTo>
                  <a:pt x="267208" y="61404"/>
                </a:lnTo>
                <a:lnTo>
                  <a:pt x="271881" y="56730"/>
                </a:lnTo>
                <a:lnTo>
                  <a:pt x="214312" y="52146"/>
                </a:lnTo>
                <a:lnTo>
                  <a:pt x="210985" y="0"/>
                </a:lnTo>
                <a:close/>
              </a:path>
            </a:pathLst>
          </a:custGeom>
          <a:solidFill>
            <a:srgbClr val="000000"/>
          </a:solidFill>
        </p:spPr>
        <p:txBody>
          <a:bodyPr wrap="square" lIns="0" tIns="0" rIns="0" bIns="0" rtlCol="0"/>
          <a:lstStyle/>
          <a:p>
            <a:endParaRPr/>
          </a:p>
        </p:txBody>
      </p:sp>
      <p:sp>
        <p:nvSpPr>
          <p:cNvPr id="14" name="object 14"/>
          <p:cNvSpPr/>
          <p:nvPr/>
        </p:nvSpPr>
        <p:spPr>
          <a:xfrm>
            <a:off x="1464031" y="6065545"/>
            <a:ext cx="290195" cy="316865"/>
          </a:xfrm>
          <a:custGeom>
            <a:avLst/>
            <a:gdLst/>
            <a:ahLst/>
            <a:cxnLst/>
            <a:rect l="l" t="t" r="r" b="b"/>
            <a:pathLst>
              <a:path w="290194" h="316864">
                <a:moveTo>
                  <a:pt x="92735" y="298411"/>
                </a:moveTo>
                <a:lnTo>
                  <a:pt x="82447" y="298411"/>
                </a:lnTo>
                <a:lnTo>
                  <a:pt x="84158" y="298805"/>
                </a:lnTo>
                <a:lnTo>
                  <a:pt x="83817" y="298805"/>
                </a:lnTo>
                <a:lnTo>
                  <a:pt x="85622" y="300634"/>
                </a:lnTo>
                <a:lnTo>
                  <a:pt x="85716" y="303072"/>
                </a:lnTo>
                <a:lnTo>
                  <a:pt x="85445" y="304228"/>
                </a:lnTo>
                <a:lnTo>
                  <a:pt x="76097" y="311518"/>
                </a:lnTo>
                <a:lnTo>
                  <a:pt x="79018" y="316763"/>
                </a:lnTo>
                <a:lnTo>
                  <a:pt x="92099" y="304952"/>
                </a:lnTo>
                <a:lnTo>
                  <a:pt x="92988" y="303072"/>
                </a:lnTo>
                <a:lnTo>
                  <a:pt x="93096" y="300482"/>
                </a:lnTo>
                <a:lnTo>
                  <a:pt x="92861" y="299339"/>
                </a:lnTo>
                <a:lnTo>
                  <a:pt x="92735" y="298411"/>
                </a:lnTo>
                <a:close/>
              </a:path>
              <a:path w="290194" h="316864">
                <a:moveTo>
                  <a:pt x="39205" y="290576"/>
                </a:moveTo>
                <a:lnTo>
                  <a:pt x="39076" y="290576"/>
                </a:lnTo>
                <a:lnTo>
                  <a:pt x="31266" y="298411"/>
                </a:lnTo>
                <a:lnTo>
                  <a:pt x="35711" y="302780"/>
                </a:lnTo>
                <a:lnTo>
                  <a:pt x="40156" y="305346"/>
                </a:lnTo>
                <a:lnTo>
                  <a:pt x="49681" y="306819"/>
                </a:lnTo>
                <a:lnTo>
                  <a:pt x="54380" y="306146"/>
                </a:lnTo>
                <a:lnTo>
                  <a:pt x="58680" y="304228"/>
                </a:lnTo>
                <a:lnTo>
                  <a:pt x="63651" y="301955"/>
                </a:lnTo>
                <a:lnTo>
                  <a:pt x="68096" y="298805"/>
                </a:lnTo>
                <a:lnTo>
                  <a:pt x="70661" y="296240"/>
                </a:lnTo>
                <a:lnTo>
                  <a:pt x="51713" y="296240"/>
                </a:lnTo>
                <a:lnTo>
                  <a:pt x="45363" y="295402"/>
                </a:lnTo>
                <a:lnTo>
                  <a:pt x="42315" y="293624"/>
                </a:lnTo>
                <a:lnTo>
                  <a:pt x="39205" y="290576"/>
                </a:lnTo>
                <a:close/>
              </a:path>
              <a:path w="290194" h="316864">
                <a:moveTo>
                  <a:pt x="76384" y="290576"/>
                </a:moveTo>
                <a:lnTo>
                  <a:pt x="76137" y="290728"/>
                </a:lnTo>
                <a:lnTo>
                  <a:pt x="72287" y="294614"/>
                </a:lnTo>
                <a:lnTo>
                  <a:pt x="71593" y="295402"/>
                </a:lnTo>
                <a:lnTo>
                  <a:pt x="72922" y="304228"/>
                </a:lnTo>
                <a:lnTo>
                  <a:pt x="75081" y="302526"/>
                </a:lnTo>
                <a:lnTo>
                  <a:pt x="77621" y="300482"/>
                </a:lnTo>
                <a:lnTo>
                  <a:pt x="79506" y="299339"/>
                </a:lnTo>
                <a:lnTo>
                  <a:pt x="79356" y="299339"/>
                </a:lnTo>
                <a:lnTo>
                  <a:pt x="82447" y="298411"/>
                </a:lnTo>
                <a:lnTo>
                  <a:pt x="92735" y="298411"/>
                </a:lnTo>
                <a:lnTo>
                  <a:pt x="92607" y="297472"/>
                </a:lnTo>
                <a:lnTo>
                  <a:pt x="91973" y="296240"/>
                </a:lnTo>
                <a:lnTo>
                  <a:pt x="74728" y="296240"/>
                </a:lnTo>
                <a:lnTo>
                  <a:pt x="76975" y="294217"/>
                </a:lnTo>
                <a:lnTo>
                  <a:pt x="76491" y="291236"/>
                </a:lnTo>
                <a:lnTo>
                  <a:pt x="76384" y="290576"/>
                </a:lnTo>
                <a:close/>
              </a:path>
              <a:path w="290194" h="316864">
                <a:moveTo>
                  <a:pt x="80943" y="260159"/>
                </a:moveTo>
                <a:lnTo>
                  <a:pt x="60730" y="260159"/>
                </a:lnTo>
                <a:lnTo>
                  <a:pt x="65302" y="260858"/>
                </a:lnTo>
                <a:lnTo>
                  <a:pt x="67461" y="262051"/>
                </a:lnTo>
                <a:lnTo>
                  <a:pt x="69505" y="264109"/>
                </a:lnTo>
                <a:lnTo>
                  <a:pt x="71779" y="266446"/>
                </a:lnTo>
                <a:lnTo>
                  <a:pt x="73176" y="268986"/>
                </a:lnTo>
                <a:lnTo>
                  <a:pt x="73525" y="272732"/>
                </a:lnTo>
                <a:lnTo>
                  <a:pt x="73482" y="275526"/>
                </a:lnTo>
                <a:lnTo>
                  <a:pt x="57614" y="294217"/>
                </a:lnTo>
                <a:lnTo>
                  <a:pt x="54466" y="295846"/>
                </a:lnTo>
                <a:lnTo>
                  <a:pt x="53910" y="295846"/>
                </a:lnTo>
                <a:lnTo>
                  <a:pt x="51713" y="296240"/>
                </a:lnTo>
                <a:lnTo>
                  <a:pt x="70661" y="296240"/>
                </a:lnTo>
                <a:lnTo>
                  <a:pt x="71499" y="295402"/>
                </a:lnTo>
                <a:lnTo>
                  <a:pt x="71415" y="294217"/>
                </a:lnTo>
                <a:lnTo>
                  <a:pt x="71182" y="292671"/>
                </a:lnTo>
                <a:lnTo>
                  <a:pt x="71092" y="292074"/>
                </a:lnTo>
                <a:lnTo>
                  <a:pt x="70966" y="291236"/>
                </a:lnTo>
                <a:lnTo>
                  <a:pt x="70890" y="290728"/>
                </a:lnTo>
                <a:lnTo>
                  <a:pt x="76097" y="288810"/>
                </a:lnTo>
                <a:lnTo>
                  <a:pt x="77556" y="288810"/>
                </a:lnTo>
                <a:lnTo>
                  <a:pt x="79399" y="286207"/>
                </a:lnTo>
                <a:lnTo>
                  <a:pt x="83457" y="277190"/>
                </a:lnTo>
                <a:lnTo>
                  <a:pt x="84225" y="272732"/>
                </a:lnTo>
                <a:lnTo>
                  <a:pt x="82975" y="264109"/>
                </a:lnTo>
                <a:lnTo>
                  <a:pt x="82868" y="263804"/>
                </a:lnTo>
                <a:lnTo>
                  <a:pt x="80943" y="260159"/>
                </a:lnTo>
                <a:close/>
              </a:path>
              <a:path w="290194" h="316864">
                <a:moveTo>
                  <a:pt x="76975" y="294217"/>
                </a:moveTo>
                <a:lnTo>
                  <a:pt x="74728" y="296240"/>
                </a:lnTo>
                <a:lnTo>
                  <a:pt x="74123" y="296240"/>
                </a:lnTo>
                <a:lnTo>
                  <a:pt x="77240" y="295846"/>
                </a:lnTo>
                <a:lnTo>
                  <a:pt x="77040" y="294614"/>
                </a:lnTo>
                <a:lnTo>
                  <a:pt x="76975" y="294217"/>
                </a:lnTo>
                <a:close/>
              </a:path>
              <a:path w="290194" h="316864">
                <a:moveTo>
                  <a:pt x="85622" y="291236"/>
                </a:moveTo>
                <a:lnTo>
                  <a:pt x="80079" y="292074"/>
                </a:lnTo>
                <a:lnTo>
                  <a:pt x="80324" y="292074"/>
                </a:lnTo>
                <a:lnTo>
                  <a:pt x="79262" y="292671"/>
                </a:lnTo>
                <a:lnTo>
                  <a:pt x="77635" y="293624"/>
                </a:lnTo>
                <a:lnTo>
                  <a:pt x="76975" y="294217"/>
                </a:lnTo>
                <a:lnTo>
                  <a:pt x="77168" y="295402"/>
                </a:lnTo>
                <a:lnTo>
                  <a:pt x="77240" y="295846"/>
                </a:lnTo>
                <a:lnTo>
                  <a:pt x="74123" y="296240"/>
                </a:lnTo>
                <a:lnTo>
                  <a:pt x="91973" y="296240"/>
                </a:lnTo>
                <a:lnTo>
                  <a:pt x="91770" y="295846"/>
                </a:lnTo>
                <a:lnTo>
                  <a:pt x="91367" y="295402"/>
                </a:lnTo>
                <a:lnTo>
                  <a:pt x="90154" y="294217"/>
                </a:lnTo>
                <a:lnTo>
                  <a:pt x="88035" y="292074"/>
                </a:lnTo>
                <a:lnTo>
                  <a:pt x="85622" y="291236"/>
                </a:lnTo>
                <a:close/>
              </a:path>
              <a:path w="290194" h="316864">
                <a:moveTo>
                  <a:pt x="76097" y="288810"/>
                </a:moveTo>
                <a:lnTo>
                  <a:pt x="70890" y="290728"/>
                </a:lnTo>
                <a:lnTo>
                  <a:pt x="71326" y="293624"/>
                </a:lnTo>
                <a:lnTo>
                  <a:pt x="71415" y="294217"/>
                </a:lnTo>
                <a:lnTo>
                  <a:pt x="71475" y="294614"/>
                </a:lnTo>
                <a:lnTo>
                  <a:pt x="71593" y="295402"/>
                </a:lnTo>
                <a:lnTo>
                  <a:pt x="72287" y="294614"/>
                </a:lnTo>
                <a:lnTo>
                  <a:pt x="76288" y="290576"/>
                </a:lnTo>
                <a:lnTo>
                  <a:pt x="76097" y="288810"/>
                </a:lnTo>
                <a:close/>
              </a:path>
              <a:path w="290194" h="316864">
                <a:moveTo>
                  <a:pt x="77556" y="288810"/>
                </a:moveTo>
                <a:lnTo>
                  <a:pt x="76097" y="288810"/>
                </a:lnTo>
                <a:lnTo>
                  <a:pt x="76384" y="290576"/>
                </a:lnTo>
                <a:lnTo>
                  <a:pt x="77556" y="288810"/>
                </a:lnTo>
                <a:close/>
              </a:path>
              <a:path w="290194" h="316864">
                <a:moveTo>
                  <a:pt x="31774" y="224193"/>
                </a:moveTo>
                <a:lnTo>
                  <a:pt x="634" y="251231"/>
                </a:lnTo>
                <a:lnTo>
                  <a:pt x="0" y="256273"/>
                </a:lnTo>
                <a:lnTo>
                  <a:pt x="659" y="259613"/>
                </a:lnTo>
                <a:lnTo>
                  <a:pt x="1060" y="262051"/>
                </a:lnTo>
                <a:lnTo>
                  <a:pt x="1114" y="262382"/>
                </a:lnTo>
                <a:lnTo>
                  <a:pt x="1235" y="263118"/>
                </a:lnTo>
                <a:lnTo>
                  <a:pt x="1294" y="263474"/>
                </a:lnTo>
                <a:lnTo>
                  <a:pt x="3326" y="267081"/>
                </a:lnTo>
                <a:lnTo>
                  <a:pt x="6755" y="270421"/>
                </a:lnTo>
                <a:lnTo>
                  <a:pt x="9930" y="273596"/>
                </a:lnTo>
                <a:lnTo>
                  <a:pt x="13232" y="275526"/>
                </a:lnTo>
                <a:lnTo>
                  <a:pt x="20090" y="276898"/>
                </a:lnTo>
                <a:lnTo>
                  <a:pt x="23900" y="276504"/>
                </a:lnTo>
                <a:lnTo>
                  <a:pt x="46901" y="265582"/>
                </a:lnTo>
                <a:lnTo>
                  <a:pt x="21868" y="265582"/>
                </a:lnTo>
                <a:lnTo>
                  <a:pt x="18221" y="265137"/>
                </a:lnTo>
                <a:lnTo>
                  <a:pt x="17903" y="265137"/>
                </a:lnTo>
                <a:lnTo>
                  <a:pt x="15899" y="264109"/>
                </a:lnTo>
                <a:lnTo>
                  <a:pt x="14248" y="262382"/>
                </a:lnTo>
                <a:lnTo>
                  <a:pt x="11443" y="259613"/>
                </a:lnTo>
                <a:lnTo>
                  <a:pt x="10184" y="256273"/>
                </a:lnTo>
                <a:lnTo>
                  <a:pt x="10819" y="252691"/>
                </a:lnTo>
                <a:lnTo>
                  <a:pt x="10939" y="251841"/>
                </a:lnTo>
                <a:lnTo>
                  <a:pt x="11026" y="251231"/>
                </a:lnTo>
                <a:lnTo>
                  <a:pt x="11152" y="250342"/>
                </a:lnTo>
                <a:lnTo>
                  <a:pt x="11222" y="249847"/>
                </a:lnTo>
                <a:lnTo>
                  <a:pt x="11327" y="249110"/>
                </a:lnTo>
                <a:lnTo>
                  <a:pt x="13486" y="245440"/>
                </a:lnTo>
                <a:lnTo>
                  <a:pt x="17296" y="241681"/>
                </a:lnTo>
                <a:lnTo>
                  <a:pt x="20852" y="238048"/>
                </a:lnTo>
                <a:lnTo>
                  <a:pt x="24789" y="235839"/>
                </a:lnTo>
                <a:lnTo>
                  <a:pt x="33171" y="234302"/>
                </a:lnTo>
                <a:lnTo>
                  <a:pt x="44799" y="234302"/>
                </a:lnTo>
                <a:lnTo>
                  <a:pt x="48030" y="231076"/>
                </a:lnTo>
                <a:lnTo>
                  <a:pt x="44474" y="227431"/>
                </a:lnTo>
                <a:lnTo>
                  <a:pt x="40410" y="225336"/>
                </a:lnTo>
                <a:lnTo>
                  <a:pt x="31774" y="224193"/>
                </a:lnTo>
                <a:close/>
              </a:path>
              <a:path w="290194" h="316864">
                <a:moveTo>
                  <a:pt x="62889" y="248653"/>
                </a:moveTo>
                <a:lnTo>
                  <a:pt x="58952" y="248958"/>
                </a:lnTo>
                <a:lnTo>
                  <a:pt x="50570" y="251841"/>
                </a:lnTo>
                <a:lnTo>
                  <a:pt x="45490" y="254215"/>
                </a:lnTo>
                <a:lnTo>
                  <a:pt x="34822" y="260451"/>
                </a:lnTo>
                <a:lnTo>
                  <a:pt x="30758" y="262534"/>
                </a:lnTo>
                <a:lnTo>
                  <a:pt x="27583" y="263804"/>
                </a:lnTo>
                <a:lnTo>
                  <a:pt x="24382" y="265137"/>
                </a:lnTo>
                <a:lnTo>
                  <a:pt x="24201" y="265137"/>
                </a:lnTo>
                <a:lnTo>
                  <a:pt x="21868" y="265582"/>
                </a:lnTo>
                <a:lnTo>
                  <a:pt x="46901" y="265582"/>
                </a:lnTo>
                <a:lnTo>
                  <a:pt x="47649" y="265137"/>
                </a:lnTo>
                <a:lnTo>
                  <a:pt x="51586" y="263118"/>
                </a:lnTo>
                <a:lnTo>
                  <a:pt x="57936" y="260616"/>
                </a:lnTo>
                <a:lnTo>
                  <a:pt x="60730" y="260159"/>
                </a:lnTo>
                <a:lnTo>
                  <a:pt x="80943" y="260159"/>
                </a:lnTo>
                <a:lnTo>
                  <a:pt x="80796" y="259880"/>
                </a:lnTo>
                <a:lnTo>
                  <a:pt x="73430" y="252552"/>
                </a:lnTo>
                <a:lnTo>
                  <a:pt x="69874" y="250342"/>
                </a:lnTo>
                <a:lnTo>
                  <a:pt x="62889" y="248653"/>
                </a:lnTo>
                <a:close/>
              </a:path>
              <a:path w="290194" h="316864">
                <a:moveTo>
                  <a:pt x="52602" y="195224"/>
                </a:moveTo>
                <a:lnTo>
                  <a:pt x="44601" y="203174"/>
                </a:lnTo>
                <a:lnTo>
                  <a:pt x="85876" y="244487"/>
                </a:lnTo>
                <a:lnTo>
                  <a:pt x="90575" y="247586"/>
                </a:lnTo>
                <a:lnTo>
                  <a:pt x="95655" y="249402"/>
                </a:lnTo>
                <a:lnTo>
                  <a:pt x="100608" y="251231"/>
                </a:lnTo>
                <a:lnTo>
                  <a:pt x="105815" y="251371"/>
                </a:lnTo>
                <a:lnTo>
                  <a:pt x="116610" y="248310"/>
                </a:lnTo>
                <a:lnTo>
                  <a:pt x="122071" y="244805"/>
                </a:lnTo>
                <a:lnTo>
                  <a:pt x="126577" y="240360"/>
                </a:lnTo>
                <a:lnTo>
                  <a:pt x="100354" y="240360"/>
                </a:lnTo>
                <a:lnTo>
                  <a:pt x="94639" y="237337"/>
                </a:lnTo>
                <a:lnTo>
                  <a:pt x="52602" y="195224"/>
                </a:lnTo>
                <a:close/>
              </a:path>
              <a:path w="290194" h="316864">
                <a:moveTo>
                  <a:pt x="91629" y="156222"/>
                </a:moveTo>
                <a:lnTo>
                  <a:pt x="89635" y="158127"/>
                </a:lnTo>
                <a:lnTo>
                  <a:pt x="83590" y="164134"/>
                </a:lnTo>
                <a:lnTo>
                  <a:pt x="125754" y="206235"/>
                </a:lnTo>
                <a:lnTo>
                  <a:pt x="128802" y="211924"/>
                </a:lnTo>
                <a:lnTo>
                  <a:pt x="128794" y="212242"/>
                </a:lnTo>
                <a:lnTo>
                  <a:pt x="128675" y="222427"/>
                </a:lnTo>
                <a:lnTo>
                  <a:pt x="126216" y="227431"/>
                </a:lnTo>
                <a:lnTo>
                  <a:pt x="126135" y="227596"/>
                </a:lnTo>
                <a:lnTo>
                  <a:pt x="115975" y="237693"/>
                </a:lnTo>
                <a:lnTo>
                  <a:pt x="110667" y="240360"/>
                </a:lnTo>
                <a:lnTo>
                  <a:pt x="126577" y="240360"/>
                </a:lnTo>
                <a:lnTo>
                  <a:pt x="133247" y="233705"/>
                </a:lnTo>
                <a:lnTo>
                  <a:pt x="136803" y="228219"/>
                </a:lnTo>
                <a:lnTo>
                  <a:pt x="138327" y="222834"/>
                </a:lnTo>
                <a:lnTo>
                  <a:pt x="139724" y="217449"/>
                </a:lnTo>
                <a:lnTo>
                  <a:pt x="139717" y="217170"/>
                </a:lnTo>
                <a:lnTo>
                  <a:pt x="139597" y="212242"/>
                </a:lnTo>
                <a:lnTo>
                  <a:pt x="136041" y="202196"/>
                </a:lnTo>
                <a:lnTo>
                  <a:pt x="132866" y="197497"/>
                </a:lnTo>
                <a:lnTo>
                  <a:pt x="128548" y="193128"/>
                </a:lnTo>
                <a:lnTo>
                  <a:pt x="91629" y="156222"/>
                </a:lnTo>
                <a:close/>
              </a:path>
              <a:path w="290194" h="316864">
                <a:moveTo>
                  <a:pt x="44799" y="234302"/>
                </a:moveTo>
                <a:lnTo>
                  <a:pt x="33171" y="234302"/>
                </a:lnTo>
                <a:lnTo>
                  <a:pt x="36854" y="235585"/>
                </a:lnTo>
                <a:lnTo>
                  <a:pt x="40156" y="238937"/>
                </a:lnTo>
                <a:lnTo>
                  <a:pt x="44799" y="234302"/>
                </a:lnTo>
                <a:close/>
              </a:path>
              <a:path w="290194" h="316864">
                <a:moveTo>
                  <a:pt x="149249" y="110401"/>
                </a:moveTo>
                <a:lnTo>
                  <a:pt x="137438" y="112699"/>
                </a:lnTo>
                <a:lnTo>
                  <a:pt x="131596" y="116230"/>
                </a:lnTo>
                <a:lnTo>
                  <a:pt x="106704" y="141008"/>
                </a:lnTo>
                <a:lnTo>
                  <a:pt x="165505" y="199796"/>
                </a:lnTo>
                <a:lnTo>
                  <a:pt x="179962" y="185381"/>
                </a:lnTo>
                <a:lnTo>
                  <a:pt x="166902" y="185381"/>
                </a:lnTo>
                <a:lnTo>
                  <a:pt x="145947" y="164503"/>
                </a:lnTo>
                <a:lnTo>
                  <a:pt x="152360" y="158127"/>
                </a:lnTo>
                <a:lnTo>
                  <a:pt x="139597" y="158127"/>
                </a:lnTo>
                <a:lnTo>
                  <a:pt x="121067" y="139623"/>
                </a:lnTo>
                <a:lnTo>
                  <a:pt x="132104" y="128651"/>
                </a:lnTo>
                <a:lnTo>
                  <a:pt x="134517" y="126149"/>
                </a:lnTo>
                <a:lnTo>
                  <a:pt x="137057" y="124358"/>
                </a:lnTo>
                <a:lnTo>
                  <a:pt x="139343" y="123278"/>
                </a:lnTo>
                <a:lnTo>
                  <a:pt x="141756" y="122199"/>
                </a:lnTo>
                <a:lnTo>
                  <a:pt x="144042" y="121869"/>
                </a:lnTo>
                <a:lnTo>
                  <a:pt x="163563" y="121869"/>
                </a:lnTo>
                <a:lnTo>
                  <a:pt x="162711" y="120256"/>
                </a:lnTo>
                <a:lnTo>
                  <a:pt x="159663" y="117170"/>
                </a:lnTo>
                <a:lnTo>
                  <a:pt x="154710" y="112268"/>
                </a:lnTo>
                <a:lnTo>
                  <a:pt x="149249" y="110401"/>
                </a:lnTo>
                <a:close/>
              </a:path>
              <a:path w="290194" h="316864">
                <a:moveTo>
                  <a:pt x="193631" y="143383"/>
                </a:moveTo>
                <a:lnTo>
                  <a:pt x="175447" y="143383"/>
                </a:lnTo>
                <a:lnTo>
                  <a:pt x="179094" y="144665"/>
                </a:lnTo>
                <a:lnTo>
                  <a:pt x="182523" y="148043"/>
                </a:lnTo>
                <a:lnTo>
                  <a:pt x="185317" y="150837"/>
                </a:lnTo>
                <a:lnTo>
                  <a:pt x="186841" y="153657"/>
                </a:lnTo>
                <a:lnTo>
                  <a:pt x="187603" y="159334"/>
                </a:lnTo>
                <a:lnTo>
                  <a:pt x="186968" y="162115"/>
                </a:lnTo>
                <a:lnTo>
                  <a:pt x="185571" y="164833"/>
                </a:lnTo>
                <a:lnTo>
                  <a:pt x="184047" y="167551"/>
                </a:lnTo>
                <a:lnTo>
                  <a:pt x="182142" y="170154"/>
                </a:lnTo>
                <a:lnTo>
                  <a:pt x="179602" y="172631"/>
                </a:lnTo>
                <a:lnTo>
                  <a:pt x="166902" y="185381"/>
                </a:lnTo>
                <a:lnTo>
                  <a:pt x="179962" y="185381"/>
                </a:lnTo>
                <a:lnTo>
                  <a:pt x="191159" y="174218"/>
                </a:lnTo>
                <a:lnTo>
                  <a:pt x="194461" y="169545"/>
                </a:lnTo>
                <a:lnTo>
                  <a:pt x="196239" y="165036"/>
                </a:lnTo>
                <a:lnTo>
                  <a:pt x="198144" y="160515"/>
                </a:lnTo>
                <a:lnTo>
                  <a:pt x="198525" y="156222"/>
                </a:lnTo>
                <a:lnTo>
                  <a:pt x="197636" y="152120"/>
                </a:lnTo>
                <a:lnTo>
                  <a:pt x="196623" y="148043"/>
                </a:lnTo>
                <a:lnTo>
                  <a:pt x="194461" y="144208"/>
                </a:lnTo>
                <a:lnTo>
                  <a:pt x="193631" y="143383"/>
                </a:lnTo>
                <a:close/>
              </a:path>
              <a:path w="290194" h="316864">
                <a:moveTo>
                  <a:pt x="163563" y="121869"/>
                </a:moveTo>
                <a:lnTo>
                  <a:pt x="144042" y="121869"/>
                </a:lnTo>
                <a:lnTo>
                  <a:pt x="148487" y="122720"/>
                </a:lnTo>
                <a:lnTo>
                  <a:pt x="150646" y="123913"/>
                </a:lnTo>
                <a:lnTo>
                  <a:pt x="152678" y="125895"/>
                </a:lnTo>
                <a:lnTo>
                  <a:pt x="155599" y="128841"/>
                </a:lnTo>
                <a:lnTo>
                  <a:pt x="156869" y="132168"/>
                </a:lnTo>
                <a:lnTo>
                  <a:pt x="156361" y="139623"/>
                </a:lnTo>
                <a:lnTo>
                  <a:pt x="154329" y="143383"/>
                </a:lnTo>
                <a:lnTo>
                  <a:pt x="150519" y="147167"/>
                </a:lnTo>
                <a:lnTo>
                  <a:pt x="139597" y="158127"/>
                </a:lnTo>
                <a:lnTo>
                  <a:pt x="152360" y="158127"/>
                </a:lnTo>
                <a:lnTo>
                  <a:pt x="158774" y="151752"/>
                </a:lnTo>
                <a:lnTo>
                  <a:pt x="162965" y="147472"/>
                </a:lnTo>
                <a:lnTo>
                  <a:pt x="167156" y="144945"/>
                </a:lnTo>
                <a:lnTo>
                  <a:pt x="175344" y="143383"/>
                </a:lnTo>
                <a:lnTo>
                  <a:pt x="193631" y="143383"/>
                </a:lnTo>
                <a:lnTo>
                  <a:pt x="189852" y="139623"/>
                </a:lnTo>
                <a:lnTo>
                  <a:pt x="163084" y="139623"/>
                </a:lnTo>
                <a:lnTo>
                  <a:pt x="165144" y="136207"/>
                </a:lnTo>
                <a:lnTo>
                  <a:pt x="165251" y="136029"/>
                </a:lnTo>
                <a:lnTo>
                  <a:pt x="165886" y="132168"/>
                </a:lnTo>
                <a:lnTo>
                  <a:pt x="164691" y="124358"/>
                </a:lnTo>
                <a:lnTo>
                  <a:pt x="164623" y="123913"/>
                </a:lnTo>
                <a:lnTo>
                  <a:pt x="163563" y="121869"/>
                </a:lnTo>
                <a:close/>
              </a:path>
              <a:path w="290194" h="316864">
                <a:moveTo>
                  <a:pt x="183666" y="64160"/>
                </a:moveTo>
                <a:lnTo>
                  <a:pt x="175284" y="72453"/>
                </a:lnTo>
                <a:lnTo>
                  <a:pt x="212114" y="153250"/>
                </a:lnTo>
                <a:lnTo>
                  <a:pt x="220115" y="145173"/>
                </a:lnTo>
                <a:lnTo>
                  <a:pt x="209574" y="122859"/>
                </a:lnTo>
                <a:lnTo>
                  <a:pt x="218316" y="114122"/>
                </a:lnTo>
                <a:lnTo>
                  <a:pt x="205129" y="114122"/>
                </a:lnTo>
                <a:lnTo>
                  <a:pt x="187222" y="76161"/>
                </a:lnTo>
                <a:lnTo>
                  <a:pt x="209692" y="76161"/>
                </a:lnTo>
                <a:lnTo>
                  <a:pt x="183666" y="64160"/>
                </a:lnTo>
                <a:close/>
              </a:path>
              <a:path w="290194" h="316864">
                <a:moveTo>
                  <a:pt x="172744" y="134581"/>
                </a:moveTo>
                <a:lnTo>
                  <a:pt x="167791" y="136207"/>
                </a:lnTo>
                <a:lnTo>
                  <a:pt x="163074" y="139623"/>
                </a:lnTo>
                <a:lnTo>
                  <a:pt x="189852" y="139623"/>
                </a:lnTo>
                <a:lnTo>
                  <a:pt x="187095" y="136880"/>
                </a:lnTo>
                <a:lnTo>
                  <a:pt x="182650" y="134899"/>
                </a:lnTo>
                <a:lnTo>
                  <a:pt x="172744" y="134581"/>
                </a:lnTo>
                <a:close/>
              </a:path>
              <a:path w="290194" h="316864">
                <a:moveTo>
                  <a:pt x="209692" y="76161"/>
                </a:moveTo>
                <a:lnTo>
                  <a:pt x="187222" y="76161"/>
                </a:lnTo>
                <a:lnTo>
                  <a:pt x="225068" y="94119"/>
                </a:lnTo>
                <a:lnTo>
                  <a:pt x="205129" y="114122"/>
                </a:lnTo>
                <a:lnTo>
                  <a:pt x="218316" y="114122"/>
                </a:lnTo>
                <a:lnTo>
                  <a:pt x="233958" y="98488"/>
                </a:lnTo>
                <a:lnTo>
                  <a:pt x="258108" y="98488"/>
                </a:lnTo>
                <a:lnTo>
                  <a:pt x="209692" y="76161"/>
                </a:lnTo>
                <a:close/>
              </a:path>
              <a:path w="290194" h="316864">
                <a:moveTo>
                  <a:pt x="258108" y="98488"/>
                </a:moveTo>
                <a:lnTo>
                  <a:pt x="233958" y="98488"/>
                </a:lnTo>
                <a:lnTo>
                  <a:pt x="255929" y="109359"/>
                </a:lnTo>
                <a:lnTo>
                  <a:pt x="264057" y="101231"/>
                </a:lnTo>
                <a:lnTo>
                  <a:pt x="258108" y="98488"/>
                </a:lnTo>
                <a:close/>
              </a:path>
              <a:path w="290194" h="316864">
                <a:moveTo>
                  <a:pt x="245453" y="31089"/>
                </a:moveTo>
                <a:lnTo>
                  <a:pt x="229894" y="31089"/>
                </a:lnTo>
                <a:lnTo>
                  <a:pt x="282091" y="83286"/>
                </a:lnTo>
                <a:lnTo>
                  <a:pt x="289838" y="75463"/>
                </a:lnTo>
                <a:lnTo>
                  <a:pt x="245453" y="31089"/>
                </a:lnTo>
                <a:close/>
              </a:path>
              <a:path w="290194" h="316864">
                <a:moveTo>
                  <a:pt x="247801" y="0"/>
                </a:moveTo>
                <a:lnTo>
                  <a:pt x="206526" y="41224"/>
                </a:lnTo>
                <a:lnTo>
                  <a:pt x="213130" y="47815"/>
                </a:lnTo>
                <a:lnTo>
                  <a:pt x="229894" y="31089"/>
                </a:lnTo>
                <a:lnTo>
                  <a:pt x="245453" y="31089"/>
                </a:lnTo>
                <a:lnTo>
                  <a:pt x="237641" y="23279"/>
                </a:lnTo>
                <a:lnTo>
                  <a:pt x="254405" y="6591"/>
                </a:lnTo>
                <a:lnTo>
                  <a:pt x="247801" y="0"/>
                </a:lnTo>
                <a:close/>
              </a:path>
            </a:pathLst>
          </a:custGeom>
          <a:solidFill>
            <a:srgbClr val="000000"/>
          </a:solidFill>
        </p:spPr>
        <p:txBody>
          <a:bodyPr wrap="square" lIns="0" tIns="0" rIns="0" bIns="0" rtlCol="0"/>
          <a:lstStyle/>
          <a:p>
            <a:endParaRPr/>
          </a:p>
        </p:txBody>
      </p:sp>
      <p:sp>
        <p:nvSpPr>
          <p:cNvPr id="15" name="object 15"/>
          <p:cNvSpPr/>
          <p:nvPr/>
        </p:nvSpPr>
        <p:spPr>
          <a:xfrm>
            <a:off x="1968119" y="6065634"/>
            <a:ext cx="254635" cy="271145"/>
          </a:xfrm>
          <a:custGeom>
            <a:avLst/>
            <a:gdLst/>
            <a:ahLst/>
            <a:cxnLst/>
            <a:rect l="l" t="t" r="r" b="b"/>
            <a:pathLst>
              <a:path w="254635" h="271145">
                <a:moveTo>
                  <a:pt x="8636" y="203530"/>
                </a:moveTo>
                <a:lnTo>
                  <a:pt x="0" y="212140"/>
                </a:lnTo>
                <a:lnTo>
                  <a:pt x="58800" y="270916"/>
                </a:lnTo>
                <a:lnTo>
                  <a:pt x="66420" y="263359"/>
                </a:lnTo>
                <a:lnTo>
                  <a:pt x="18639" y="215671"/>
                </a:lnTo>
                <a:lnTo>
                  <a:pt x="11430" y="213842"/>
                </a:lnTo>
                <a:lnTo>
                  <a:pt x="14097" y="211137"/>
                </a:lnTo>
                <a:lnTo>
                  <a:pt x="39417" y="211137"/>
                </a:lnTo>
                <a:lnTo>
                  <a:pt x="8636" y="203530"/>
                </a:lnTo>
                <a:close/>
              </a:path>
              <a:path w="254635" h="271145">
                <a:moveTo>
                  <a:pt x="39417" y="211137"/>
                </a:moveTo>
                <a:lnTo>
                  <a:pt x="14097" y="211137"/>
                </a:lnTo>
                <a:lnTo>
                  <a:pt x="16807" y="213842"/>
                </a:lnTo>
                <a:lnTo>
                  <a:pt x="18748" y="215671"/>
                </a:lnTo>
                <a:lnTo>
                  <a:pt x="65405" y="227330"/>
                </a:lnTo>
                <a:lnTo>
                  <a:pt x="70612" y="222186"/>
                </a:lnTo>
                <a:lnTo>
                  <a:pt x="70160" y="220433"/>
                </a:lnTo>
                <a:lnTo>
                  <a:pt x="60960" y="220433"/>
                </a:lnTo>
                <a:lnTo>
                  <a:pt x="59876" y="216193"/>
                </a:lnTo>
                <a:lnTo>
                  <a:pt x="39417" y="211137"/>
                </a:lnTo>
                <a:close/>
              </a:path>
              <a:path w="254635" h="271145">
                <a:moveTo>
                  <a:pt x="66829" y="168465"/>
                </a:moveTo>
                <a:lnTo>
                  <a:pt x="56768" y="168465"/>
                </a:lnTo>
                <a:lnTo>
                  <a:pt x="58634" y="175706"/>
                </a:lnTo>
                <a:lnTo>
                  <a:pt x="106299" y="223405"/>
                </a:lnTo>
                <a:lnTo>
                  <a:pt x="114045" y="215671"/>
                </a:lnTo>
                <a:lnTo>
                  <a:pt x="66829" y="168465"/>
                </a:lnTo>
                <a:close/>
              </a:path>
              <a:path w="254635" h="271145">
                <a:moveTo>
                  <a:pt x="59876" y="216193"/>
                </a:moveTo>
                <a:lnTo>
                  <a:pt x="60960" y="220433"/>
                </a:lnTo>
                <a:lnTo>
                  <a:pt x="64135" y="217246"/>
                </a:lnTo>
                <a:lnTo>
                  <a:pt x="59876" y="216193"/>
                </a:lnTo>
                <a:close/>
              </a:path>
              <a:path w="254635" h="271145">
                <a:moveTo>
                  <a:pt x="55244" y="156883"/>
                </a:moveTo>
                <a:lnTo>
                  <a:pt x="46862" y="165277"/>
                </a:lnTo>
                <a:lnTo>
                  <a:pt x="59876" y="216193"/>
                </a:lnTo>
                <a:lnTo>
                  <a:pt x="64135" y="217246"/>
                </a:lnTo>
                <a:lnTo>
                  <a:pt x="60960" y="220433"/>
                </a:lnTo>
                <a:lnTo>
                  <a:pt x="70160" y="220433"/>
                </a:lnTo>
                <a:lnTo>
                  <a:pt x="58634" y="175706"/>
                </a:lnTo>
                <a:lnTo>
                  <a:pt x="54101" y="171170"/>
                </a:lnTo>
                <a:lnTo>
                  <a:pt x="56768" y="168465"/>
                </a:lnTo>
                <a:lnTo>
                  <a:pt x="66829" y="168465"/>
                </a:lnTo>
                <a:lnTo>
                  <a:pt x="55244" y="156883"/>
                </a:lnTo>
                <a:close/>
              </a:path>
              <a:path w="254635" h="271145">
                <a:moveTo>
                  <a:pt x="14097" y="211137"/>
                </a:moveTo>
                <a:lnTo>
                  <a:pt x="11430" y="213842"/>
                </a:lnTo>
                <a:lnTo>
                  <a:pt x="18748" y="215671"/>
                </a:lnTo>
                <a:lnTo>
                  <a:pt x="16807" y="213842"/>
                </a:lnTo>
                <a:lnTo>
                  <a:pt x="14097" y="211137"/>
                </a:lnTo>
                <a:close/>
              </a:path>
              <a:path w="254635" h="271145">
                <a:moveTo>
                  <a:pt x="94106" y="118033"/>
                </a:moveTo>
                <a:lnTo>
                  <a:pt x="85851" y="126339"/>
                </a:lnTo>
                <a:lnTo>
                  <a:pt x="122555" y="207137"/>
                </a:lnTo>
                <a:lnTo>
                  <a:pt x="130682" y="199059"/>
                </a:lnTo>
                <a:lnTo>
                  <a:pt x="120014" y="176733"/>
                </a:lnTo>
                <a:lnTo>
                  <a:pt x="128744" y="168008"/>
                </a:lnTo>
                <a:lnTo>
                  <a:pt x="115569" y="168008"/>
                </a:lnTo>
                <a:lnTo>
                  <a:pt x="97789" y="130048"/>
                </a:lnTo>
                <a:lnTo>
                  <a:pt x="120192" y="130048"/>
                </a:lnTo>
                <a:lnTo>
                  <a:pt x="94106" y="118033"/>
                </a:lnTo>
                <a:close/>
              </a:path>
              <a:path w="254635" h="271145">
                <a:moveTo>
                  <a:pt x="56768" y="168465"/>
                </a:moveTo>
                <a:lnTo>
                  <a:pt x="54101" y="171170"/>
                </a:lnTo>
                <a:lnTo>
                  <a:pt x="58634" y="175706"/>
                </a:lnTo>
                <a:lnTo>
                  <a:pt x="56768" y="168465"/>
                </a:lnTo>
                <a:close/>
              </a:path>
              <a:path w="254635" h="271145">
                <a:moveTo>
                  <a:pt x="120192" y="130048"/>
                </a:moveTo>
                <a:lnTo>
                  <a:pt x="97789" y="130048"/>
                </a:lnTo>
                <a:lnTo>
                  <a:pt x="135636" y="148005"/>
                </a:lnTo>
                <a:lnTo>
                  <a:pt x="115569" y="168008"/>
                </a:lnTo>
                <a:lnTo>
                  <a:pt x="128744" y="168008"/>
                </a:lnTo>
                <a:lnTo>
                  <a:pt x="144399" y="152361"/>
                </a:lnTo>
                <a:lnTo>
                  <a:pt x="168641" y="152361"/>
                </a:lnTo>
                <a:lnTo>
                  <a:pt x="120192" y="130048"/>
                </a:lnTo>
                <a:close/>
              </a:path>
              <a:path w="254635" h="271145">
                <a:moveTo>
                  <a:pt x="168641" y="152361"/>
                </a:moveTo>
                <a:lnTo>
                  <a:pt x="144399" y="152361"/>
                </a:lnTo>
                <a:lnTo>
                  <a:pt x="166497" y="163245"/>
                </a:lnTo>
                <a:lnTo>
                  <a:pt x="174625" y="155117"/>
                </a:lnTo>
                <a:lnTo>
                  <a:pt x="168641" y="152361"/>
                </a:lnTo>
                <a:close/>
              </a:path>
              <a:path w="254635" h="271145">
                <a:moveTo>
                  <a:pt x="164845" y="56083"/>
                </a:moveTo>
                <a:lnTo>
                  <a:pt x="160908" y="56616"/>
                </a:lnTo>
                <a:lnTo>
                  <a:pt x="157099" y="58318"/>
                </a:lnTo>
                <a:lnTo>
                  <a:pt x="153162" y="60020"/>
                </a:lnTo>
                <a:lnTo>
                  <a:pt x="149606" y="62572"/>
                </a:lnTo>
                <a:lnTo>
                  <a:pt x="123951" y="88214"/>
                </a:lnTo>
                <a:lnTo>
                  <a:pt x="182753" y="146989"/>
                </a:lnTo>
                <a:lnTo>
                  <a:pt x="190626" y="139128"/>
                </a:lnTo>
                <a:lnTo>
                  <a:pt x="165735" y="114236"/>
                </a:lnTo>
                <a:lnTo>
                  <a:pt x="172245" y="107683"/>
                </a:lnTo>
                <a:lnTo>
                  <a:pt x="159131" y="107683"/>
                </a:lnTo>
                <a:lnTo>
                  <a:pt x="138379" y="86969"/>
                </a:lnTo>
                <a:lnTo>
                  <a:pt x="138226" y="86969"/>
                </a:lnTo>
                <a:lnTo>
                  <a:pt x="151892" y="73317"/>
                </a:lnTo>
                <a:lnTo>
                  <a:pt x="155701" y="69621"/>
                </a:lnTo>
                <a:lnTo>
                  <a:pt x="159385" y="67716"/>
                </a:lnTo>
                <a:lnTo>
                  <a:pt x="184409" y="67716"/>
                </a:lnTo>
                <a:lnTo>
                  <a:pt x="184023" y="66916"/>
                </a:lnTo>
                <a:lnTo>
                  <a:pt x="180212" y="63182"/>
                </a:lnTo>
                <a:lnTo>
                  <a:pt x="176530" y="59512"/>
                </a:lnTo>
                <a:lnTo>
                  <a:pt x="172719" y="57365"/>
                </a:lnTo>
                <a:lnTo>
                  <a:pt x="164845" y="56083"/>
                </a:lnTo>
                <a:close/>
              </a:path>
              <a:path w="254635" h="271145">
                <a:moveTo>
                  <a:pt x="213942" y="95948"/>
                </a:moveTo>
                <a:lnTo>
                  <a:pt x="188468" y="95948"/>
                </a:lnTo>
                <a:lnTo>
                  <a:pt x="190754" y="96177"/>
                </a:lnTo>
                <a:lnTo>
                  <a:pt x="195833" y="97980"/>
                </a:lnTo>
                <a:lnTo>
                  <a:pt x="198500" y="99339"/>
                </a:lnTo>
                <a:lnTo>
                  <a:pt x="218439" y="111315"/>
                </a:lnTo>
                <a:lnTo>
                  <a:pt x="226441" y="103276"/>
                </a:lnTo>
                <a:lnTo>
                  <a:pt x="213942" y="95948"/>
                </a:lnTo>
                <a:close/>
              </a:path>
              <a:path w="254635" h="271145">
                <a:moveTo>
                  <a:pt x="184409" y="67716"/>
                </a:moveTo>
                <a:lnTo>
                  <a:pt x="167329" y="67716"/>
                </a:lnTo>
                <a:lnTo>
                  <a:pt x="170433" y="69113"/>
                </a:lnTo>
                <a:lnTo>
                  <a:pt x="173736" y="72402"/>
                </a:lnTo>
                <a:lnTo>
                  <a:pt x="175894" y="74587"/>
                </a:lnTo>
                <a:lnTo>
                  <a:pt x="177292" y="76962"/>
                </a:lnTo>
                <a:lnTo>
                  <a:pt x="178307" y="82118"/>
                </a:lnTo>
                <a:lnTo>
                  <a:pt x="178054" y="84683"/>
                </a:lnTo>
                <a:lnTo>
                  <a:pt x="159131" y="107683"/>
                </a:lnTo>
                <a:lnTo>
                  <a:pt x="172245" y="107683"/>
                </a:lnTo>
                <a:lnTo>
                  <a:pt x="188468" y="95948"/>
                </a:lnTo>
                <a:lnTo>
                  <a:pt x="213942" y="95948"/>
                </a:lnTo>
                <a:lnTo>
                  <a:pt x="207899" y="92405"/>
                </a:lnTo>
                <a:lnTo>
                  <a:pt x="204469" y="90335"/>
                </a:lnTo>
                <a:lnTo>
                  <a:pt x="182864" y="90335"/>
                </a:lnTo>
                <a:lnTo>
                  <a:pt x="185928" y="85356"/>
                </a:lnTo>
                <a:lnTo>
                  <a:pt x="187198" y="80530"/>
                </a:lnTo>
                <a:lnTo>
                  <a:pt x="186812" y="76962"/>
                </a:lnTo>
                <a:lnTo>
                  <a:pt x="186689" y="75831"/>
                </a:lnTo>
                <a:lnTo>
                  <a:pt x="186055" y="71120"/>
                </a:lnTo>
                <a:lnTo>
                  <a:pt x="184409" y="67716"/>
                </a:lnTo>
                <a:close/>
              </a:path>
              <a:path w="254635" h="271145">
                <a:moveTo>
                  <a:pt x="192912" y="86664"/>
                </a:moveTo>
                <a:lnTo>
                  <a:pt x="187832" y="87299"/>
                </a:lnTo>
                <a:lnTo>
                  <a:pt x="185293" y="88417"/>
                </a:lnTo>
                <a:lnTo>
                  <a:pt x="182847" y="90335"/>
                </a:lnTo>
                <a:lnTo>
                  <a:pt x="204469" y="90335"/>
                </a:lnTo>
                <a:lnTo>
                  <a:pt x="201294" y="88836"/>
                </a:lnTo>
                <a:lnTo>
                  <a:pt x="198500" y="87896"/>
                </a:lnTo>
                <a:lnTo>
                  <a:pt x="195580" y="86969"/>
                </a:lnTo>
                <a:lnTo>
                  <a:pt x="192912" y="86664"/>
                </a:lnTo>
                <a:close/>
              </a:path>
              <a:path w="254635" h="271145">
                <a:moveTo>
                  <a:pt x="209869" y="31089"/>
                </a:moveTo>
                <a:lnTo>
                  <a:pt x="194310" y="31089"/>
                </a:lnTo>
                <a:lnTo>
                  <a:pt x="246380" y="83286"/>
                </a:lnTo>
                <a:lnTo>
                  <a:pt x="254254" y="75463"/>
                </a:lnTo>
                <a:lnTo>
                  <a:pt x="209869" y="31089"/>
                </a:lnTo>
                <a:close/>
              </a:path>
              <a:path w="254635" h="271145">
                <a:moveTo>
                  <a:pt x="212217" y="0"/>
                </a:moveTo>
                <a:lnTo>
                  <a:pt x="170942" y="41224"/>
                </a:lnTo>
                <a:lnTo>
                  <a:pt x="177545" y="47828"/>
                </a:lnTo>
                <a:lnTo>
                  <a:pt x="194310" y="31089"/>
                </a:lnTo>
                <a:lnTo>
                  <a:pt x="209869" y="31089"/>
                </a:lnTo>
                <a:lnTo>
                  <a:pt x="202056" y="23279"/>
                </a:lnTo>
                <a:lnTo>
                  <a:pt x="218694" y="6591"/>
                </a:lnTo>
                <a:lnTo>
                  <a:pt x="212217" y="0"/>
                </a:lnTo>
                <a:close/>
              </a:path>
            </a:pathLst>
          </a:custGeom>
          <a:solidFill>
            <a:srgbClr val="000000"/>
          </a:solidFill>
        </p:spPr>
        <p:txBody>
          <a:bodyPr wrap="square" lIns="0" tIns="0" rIns="0" bIns="0" rtlCol="0"/>
          <a:lstStyle/>
          <a:p>
            <a:endParaRPr/>
          </a:p>
        </p:txBody>
      </p:sp>
      <p:sp>
        <p:nvSpPr>
          <p:cNvPr id="16" name="object 16"/>
          <p:cNvSpPr/>
          <p:nvPr/>
        </p:nvSpPr>
        <p:spPr>
          <a:xfrm>
            <a:off x="2403982" y="6071984"/>
            <a:ext cx="297815" cy="297815"/>
          </a:xfrm>
          <a:custGeom>
            <a:avLst/>
            <a:gdLst/>
            <a:ahLst/>
            <a:cxnLst/>
            <a:rect l="l" t="t" r="r" b="b"/>
            <a:pathLst>
              <a:path w="297814" h="297814">
                <a:moveTo>
                  <a:pt x="8000" y="230441"/>
                </a:moveTo>
                <a:lnTo>
                  <a:pt x="0" y="238467"/>
                </a:lnTo>
                <a:lnTo>
                  <a:pt x="58800" y="297256"/>
                </a:lnTo>
                <a:lnTo>
                  <a:pt x="66293" y="289839"/>
                </a:lnTo>
                <a:lnTo>
                  <a:pt x="19431" y="242976"/>
                </a:lnTo>
                <a:lnTo>
                  <a:pt x="76203" y="242976"/>
                </a:lnTo>
                <a:lnTo>
                  <a:pt x="8000" y="230441"/>
                </a:lnTo>
                <a:close/>
              </a:path>
              <a:path w="297814" h="297814">
                <a:moveTo>
                  <a:pt x="76203" y="242976"/>
                </a:moveTo>
                <a:lnTo>
                  <a:pt x="19431" y="242976"/>
                </a:lnTo>
                <a:lnTo>
                  <a:pt x="98552" y="257556"/>
                </a:lnTo>
                <a:lnTo>
                  <a:pt x="106553" y="249516"/>
                </a:lnTo>
                <a:lnTo>
                  <a:pt x="102017" y="244983"/>
                </a:lnTo>
                <a:lnTo>
                  <a:pt x="87122" y="244983"/>
                </a:lnTo>
                <a:lnTo>
                  <a:pt x="76203" y="242976"/>
                </a:lnTo>
                <a:close/>
              </a:path>
              <a:path w="297814" h="297814">
                <a:moveTo>
                  <a:pt x="47777" y="190766"/>
                </a:moveTo>
                <a:lnTo>
                  <a:pt x="46758" y="191731"/>
                </a:lnTo>
                <a:lnTo>
                  <a:pt x="40259" y="198208"/>
                </a:lnTo>
                <a:lnTo>
                  <a:pt x="87122" y="244983"/>
                </a:lnTo>
                <a:lnTo>
                  <a:pt x="102017" y="244983"/>
                </a:lnTo>
                <a:lnTo>
                  <a:pt x="47777" y="190766"/>
                </a:lnTo>
                <a:close/>
              </a:path>
              <a:path w="297814" h="297814">
                <a:moveTo>
                  <a:pt x="71564" y="167093"/>
                </a:moveTo>
                <a:lnTo>
                  <a:pt x="71437" y="167093"/>
                </a:lnTo>
                <a:lnTo>
                  <a:pt x="63525" y="174993"/>
                </a:lnTo>
                <a:lnTo>
                  <a:pt x="63728" y="174993"/>
                </a:lnTo>
                <a:lnTo>
                  <a:pt x="122428" y="233680"/>
                </a:lnTo>
                <a:lnTo>
                  <a:pt x="130302" y="225818"/>
                </a:lnTo>
                <a:lnTo>
                  <a:pt x="71564" y="167093"/>
                </a:lnTo>
                <a:close/>
              </a:path>
              <a:path w="297814" h="297814">
                <a:moveTo>
                  <a:pt x="131887" y="188671"/>
                </a:moveTo>
                <a:lnTo>
                  <a:pt x="129677" y="190766"/>
                </a:lnTo>
                <a:lnTo>
                  <a:pt x="123952" y="196519"/>
                </a:lnTo>
                <a:lnTo>
                  <a:pt x="128269" y="200888"/>
                </a:lnTo>
                <a:lnTo>
                  <a:pt x="132842" y="203441"/>
                </a:lnTo>
                <a:lnTo>
                  <a:pt x="142240" y="204927"/>
                </a:lnTo>
                <a:lnTo>
                  <a:pt x="146939" y="204254"/>
                </a:lnTo>
                <a:lnTo>
                  <a:pt x="156337" y="200050"/>
                </a:lnTo>
                <a:lnTo>
                  <a:pt x="160781" y="196913"/>
                </a:lnTo>
                <a:lnTo>
                  <a:pt x="163347" y="194348"/>
                </a:lnTo>
                <a:lnTo>
                  <a:pt x="144272" y="194348"/>
                </a:lnTo>
                <a:lnTo>
                  <a:pt x="138049" y="193497"/>
                </a:lnTo>
                <a:lnTo>
                  <a:pt x="134874" y="191731"/>
                </a:lnTo>
                <a:lnTo>
                  <a:pt x="131887" y="188671"/>
                </a:lnTo>
                <a:close/>
              </a:path>
              <a:path w="297814" h="297814">
                <a:moveTo>
                  <a:pt x="173623" y="158254"/>
                </a:moveTo>
                <a:lnTo>
                  <a:pt x="153289" y="158254"/>
                </a:lnTo>
                <a:lnTo>
                  <a:pt x="157861" y="158953"/>
                </a:lnTo>
                <a:lnTo>
                  <a:pt x="160032" y="160159"/>
                </a:lnTo>
                <a:lnTo>
                  <a:pt x="162064" y="162204"/>
                </a:lnTo>
                <a:lnTo>
                  <a:pt x="164465" y="164553"/>
                </a:lnTo>
                <a:lnTo>
                  <a:pt x="165735" y="167093"/>
                </a:lnTo>
                <a:lnTo>
                  <a:pt x="165869" y="168529"/>
                </a:lnTo>
                <a:lnTo>
                  <a:pt x="165989" y="169811"/>
                </a:lnTo>
                <a:lnTo>
                  <a:pt x="166131" y="170827"/>
                </a:lnTo>
                <a:lnTo>
                  <a:pt x="166252" y="171691"/>
                </a:lnTo>
                <a:lnTo>
                  <a:pt x="166369" y="172529"/>
                </a:lnTo>
                <a:lnTo>
                  <a:pt x="165895" y="174599"/>
                </a:lnTo>
                <a:lnTo>
                  <a:pt x="165804" y="174993"/>
                </a:lnTo>
                <a:lnTo>
                  <a:pt x="165735" y="175298"/>
                </a:lnTo>
                <a:lnTo>
                  <a:pt x="163194" y="180886"/>
                </a:lnTo>
                <a:lnTo>
                  <a:pt x="161290" y="183515"/>
                </a:lnTo>
                <a:lnTo>
                  <a:pt x="158750" y="185991"/>
                </a:lnTo>
                <a:lnTo>
                  <a:pt x="156083" y="188671"/>
                </a:lnTo>
                <a:lnTo>
                  <a:pt x="153289" y="190766"/>
                </a:lnTo>
                <a:lnTo>
                  <a:pt x="150368" y="192278"/>
                </a:lnTo>
                <a:lnTo>
                  <a:pt x="147091" y="193916"/>
                </a:lnTo>
                <a:lnTo>
                  <a:pt x="146682" y="193916"/>
                </a:lnTo>
                <a:lnTo>
                  <a:pt x="144272" y="194348"/>
                </a:lnTo>
                <a:lnTo>
                  <a:pt x="163347" y="194348"/>
                </a:lnTo>
                <a:lnTo>
                  <a:pt x="168974" y="188671"/>
                </a:lnTo>
                <a:lnTo>
                  <a:pt x="172085" y="184302"/>
                </a:lnTo>
                <a:lnTo>
                  <a:pt x="176137" y="175298"/>
                </a:lnTo>
                <a:lnTo>
                  <a:pt x="176540" y="172529"/>
                </a:lnTo>
                <a:lnTo>
                  <a:pt x="176660" y="171691"/>
                </a:lnTo>
                <a:lnTo>
                  <a:pt x="176784" y="170827"/>
                </a:lnTo>
                <a:lnTo>
                  <a:pt x="176242" y="167093"/>
                </a:lnTo>
                <a:lnTo>
                  <a:pt x="176128" y="166268"/>
                </a:lnTo>
                <a:lnTo>
                  <a:pt x="176001" y="165176"/>
                </a:lnTo>
                <a:lnTo>
                  <a:pt x="175878" y="164109"/>
                </a:lnTo>
                <a:lnTo>
                  <a:pt x="175776" y="163233"/>
                </a:lnTo>
                <a:lnTo>
                  <a:pt x="175657" y="162204"/>
                </a:lnTo>
                <a:lnTo>
                  <a:pt x="175641" y="162064"/>
                </a:lnTo>
                <a:lnTo>
                  <a:pt x="173623" y="158254"/>
                </a:lnTo>
                <a:close/>
              </a:path>
              <a:path w="297814" h="297814">
                <a:moveTo>
                  <a:pt x="124460" y="122301"/>
                </a:moveTo>
                <a:lnTo>
                  <a:pt x="93078" y="149936"/>
                </a:lnTo>
                <a:lnTo>
                  <a:pt x="92504" y="153555"/>
                </a:lnTo>
                <a:lnTo>
                  <a:pt x="92556" y="154368"/>
                </a:lnTo>
                <a:lnTo>
                  <a:pt x="92978" y="156502"/>
                </a:lnTo>
                <a:lnTo>
                  <a:pt x="93076" y="156997"/>
                </a:lnTo>
                <a:lnTo>
                  <a:pt x="93196" y="157607"/>
                </a:lnTo>
                <a:lnTo>
                  <a:pt x="93271" y="157988"/>
                </a:lnTo>
                <a:lnTo>
                  <a:pt x="93389" y="158584"/>
                </a:lnTo>
                <a:lnTo>
                  <a:pt x="93462" y="158953"/>
                </a:lnTo>
                <a:lnTo>
                  <a:pt x="93588" y="159588"/>
                </a:lnTo>
                <a:lnTo>
                  <a:pt x="93701" y="160159"/>
                </a:lnTo>
                <a:lnTo>
                  <a:pt x="93796" y="160642"/>
                </a:lnTo>
                <a:lnTo>
                  <a:pt x="112649" y="174993"/>
                </a:lnTo>
                <a:lnTo>
                  <a:pt x="116586" y="174599"/>
                </a:lnTo>
                <a:lnTo>
                  <a:pt x="124895" y="171691"/>
                </a:lnTo>
                <a:lnTo>
                  <a:pt x="129921" y="169291"/>
                </a:lnTo>
                <a:lnTo>
                  <a:pt x="135509" y="166039"/>
                </a:lnTo>
                <a:lnTo>
                  <a:pt x="139463" y="163677"/>
                </a:lnTo>
                <a:lnTo>
                  <a:pt x="114554" y="163677"/>
                </a:lnTo>
                <a:lnTo>
                  <a:pt x="110906" y="163233"/>
                </a:lnTo>
                <a:lnTo>
                  <a:pt x="110588" y="163233"/>
                </a:lnTo>
                <a:lnTo>
                  <a:pt x="108585" y="162204"/>
                </a:lnTo>
                <a:lnTo>
                  <a:pt x="106806" y="160489"/>
                </a:lnTo>
                <a:lnTo>
                  <a:pt x="104012" y="157607"/>
                </a:lnTo>
                <a:lnTo>
                  <a:pt x="102743" y="154368"/>
                </a:lnTo>
                <a:lnTo>
                  <a:pt x="104012" y="147205"/>
                </a:lnTo>
                <a:lnTo>
                  <a:pt x="125856" y="132397"/>
                </a:lnTo>
                <a:lnTo>
                  <a:pt x="137484" y="132397"/>
                </a:lnTo>
                <a:lnTo>
                  <a:pt x="140716" y="129171"/>
                </a:lnTo>
                <a:lnTo>
                  <a:pt x="137033" y="125539"/>
                </a:lnTo>
                <a:lnTo>
                  <a:pt x="133096" y="123431"/>
                </a:lnTo>
                <a:lnTo>
                  <a:pt x="124460" y="122301"/>
                </a:lnTo>
                <a:close/>
              </a:path>
              <a:path w="297814" h="297814">
                <a:moveTo>
                  <a:pt x="160909" y="77558"/>
                </a:moveTo>
                <a:lnTo>
                  <a:pt x="152654" y="85864"/>
                </a:lnTo>
                <a:lnTo>
                  <a:pt x="189074" y="166039"/>
                </a:lnTo>
                <a:lnTo>
                  <a:pt x="189178" y="166268"/>
                </a:lnTo>
                <a:lnTo>
                  <a:pt x="189258" y="166446"/>
                </a:lnTo>
                <a:lnTo>
                  <a:pt x="189356" y="166662"/>
                </a:lnTo>
                <a:lnTo>
                  <a:pt x="197485" y="158584"/>
                </a:lnTo>
                <a:lnTo>
                  <a:pt x="186817" y="136258"/>
                </a:lnTo>
                <a:lnTo>
                  <a:pt x="195546" y="127533"/>
                </a:lnTo>
                <a:lnTo>
                  <a:pt x="182372" y="127533"/>
                </a:lnTo>
                <a:lnTo>
                  <a:pt x="164592" y="89573"/>
                </a:lnTo>
                <a:lnTo>
                  <a:pt x="186994" y="89573"/>
                </a:lnTo>
                <a:lnTo>
                  <a:pt x="160909" y="77558"/>
                </a:lnTo>
                <a:close/>
              </a:path>
              <a:path w="297814" h="297814">
                <a:moveTo>
                  <a:pt x="58628" y="153555"/>
                </a:moveTo>
                <a:lnTo>
                  <a:pt x="55118" y="153555"/>
                </a:lnTo>
                <a:lnTo>
                  <a:pt x="54029" y="154063"/>
                </a:lnTo>
                <a:lnTo>
                  <a:pt x="50217" y="162204"/>
                </a:lnTo>
                <a:lnTo>
                  <a:pt x="50673" y="163233"/>
                </a:lnTo>
                <a:lnTo>
                  <a:pt x="51920" y="164553"/>
                </a:lnTo>
                <a:lnTo>
                  <a:pt x="53086" y="165684"/>
                </a:lnTo>
                <a:lnTo>
                  <a:pt x="54483" y="166268"/>
                </a:lnTo>
                <a:lnTo>
                  <a:pt x="57594" y="166268"/>
                </a:lnTo>
                <a:lnTo>
                  <a:pt x="59309" y="165468"/>
                </a:lnTo>
                <a:lnTo>
                  <a:pt x="62103" y="162737"/>
                </a:lnTo>
                <a:lnTo>
                  <a:pt x="62737" y="161226"/>
                </a:lnTo>
                <a:lnTo>
                  <a:pt x="62861" y="157988"/>
                </a:lnTo>
                <a:lnTo>
                  <a:pt x="62718" y="157607"/>
                </a:lnTo>
                <a:lnTo>
                  <a:pt x="62230" y="156502"/>
                </a:lnTo>
                <a:lnTo>
                  <a:pt x="61087" y="155282"/>
                </a:lnTo>
                <a:lnTo>
                  <a:pt x="59817" y="154063"/>
                </a:lnTo>
                <a:lnTo>
                  <a:pt x="58628" y="153555"/>
                </a:lnTo>
                <a:close/>
              </a:path>
              <a:path w="297814" h="297814">
                <a:moveTo>
                  <a:pt x="155448" y="146761"/>
                </a:moveTo>
                <a:lnTo>
                  <a:pt x="151637" y="147053"/>
                </a:lnTo>
                <a:lnTo>
                  <a:pt x="147447" y="148501"/>
                </a:lnTo>
                <a:lnTo>
                  <a:pt x="143129" y="149936"/>
                </a:lnTo>
                <a:lnTo>
                  <a:pt x="138175" y="152323"/>
                </a:lnTo>
                <a:lnTo>
                  <a:pt x="132334" y="155638"/>
                </a:lnTo>
                <a:lnTo>
                  <a:pt x="127309" y="158584"/>
                </a:lnTo>
                <a:lnTo>
                  <a:pt x="123443" y="160642"/>
                </a:lnTo>
                <a:lnTo>
                  <a:pt x="116934" y="163233"/>
                </a:lnTo>
                <a:lnTo>
                  <a:pt x="116776" y="163233"/>
                </a:lnTo>
                <a:lnTo>
                  <a:pt x="114554" y="163677"/>
                </a:lnTo>
                <a:lnTo>
                  <a:pt x="139463" y="163677"/>
                </a:lnTo>
                <a:lnTo>
                  <a:pt x="140208" y="163233"/>
                </a:lnTo>
                <a:lnTo>
                  <a:pt x="144120" y="161226"/>
                </a:lnTo>
                <a:lnTo>
                  <a:pt x="147447" y="159969"/>
                </a:lnTo>
                <a:lnTo>
                  <a:pt x="150622" y="158711"/>
                </a:lnTo>
                <a:lnTo>
                  <a:pt x="153289" y="158254"/>
                </a:lnTo>
                <a:lnTo>
                  <a:pt x="173623" y="158254"/>
                </a:lnTo>
                <a:lnTo>
                  <a:pt x="173481" y="157988"/>
                </a:lnTo>
                <a:lnTo>
                  <a:pt x="166116" y="150647"/>
                </a:lnTo>
                <a:lnTo>
                  <a:pt x="162642" y="148501"/>
                </a:lnTo>
                <a:lnTo>
                  <a:pt x="162773" y="148501"/>
                </a:lnTo>
                <a:lnTo>
                  <a:pt x="155448" y="146761"/>
                </a:lnTo>
                <a:close/>
              </a:path>
              <a:path w="297814" h="297814">
                <a:moveTo>
                  <a:pt x="137484" y="132397"/>
                </a:moveTo>
                <a:lnTo>
                  <a:pt x="125856" y="132397"/>
                </a:lnTo>
                <a:lnTo>
                  <a:pt x="129540" y="133692"/>
                </a:lnTo>
                <a:lnTo>
                  <a:pt x="132842" y="137033"/>
                </a:lnTo>
                <a:lnTo>
                  <a:pt x="137484" y="132397"/>
                </a:lnTo>
                <a:close/>
              </a:path>
              <a:path w="297814" h="297814">
                <a:moveTo>
                  <a:pt x="186994" y="89573"/>
                </a:moveTo>
                <a:lnTo>
                  <a:pt x="164592" y="89573"/>
                </a:lnTo>
                <a:lnTo>
                  <a:pt x="202437" y="107518"/>
                </a:lnTo>
                <a:lnTo>
                  <a:pt x="182372" y="127533"/>
                </a:lnTo>
                <a:lnTo>
                  <a:pt x="195546" y="127533"/>
                </a:lnTo>
                <a:lnTo>
                  <a:pt x="211200" y="111887"/>
                </a:lnTo>
                <a:lnTo>
                  <a:pt x="235443" y="111887"/>
                </a:lnTo>
                <a:lnTo>
                  <a:pt x="186994" y="89573"/>
                </a:lnTo>
                <a:close/>
              </a:path>
              <a:path w="297814" h="297814">
                <a:moveTo>
                  <a:pt x="235443" y="111887"/>
                </a:moveTo>
                <a:lnTo>
                  <a:pt x="211200" y="111887"/>
                </a:lnTo>
                <a:lnTo>
                  <a:pt x="233299" y="122770"/>
                </a:lnTo>
                <a:lnTo>
                  <a:pt x="241427" y="114642"/>
                </a:lnTo>
                <a:lnTo>
                  <a:pt x="235443" y="111887"/>
                </a:lnTo>
                <a:close/>
              </a:path>
              <a:path w="297814" h="297814">
                <a:moveTo>
                  <a:pt x="198755" y="39700"/>
                </a:moveTo>
                <a:lnTo>
                  <a:pt x="190754" y="47726"/>
                </a:lnTo>
                <a:lnTo>
                  <a:pt x="249555" y="106514"/>
                </a:lnTo>
                <a:lnTo>
                  <a:pt x="256921" y="99098"/>
                </a:lnTo>
                <a:lnTo>
                  <a:pt x="210058" y="52235"/>
                </a:lnTo>
                <a:lnTo>
                  <a:pt x="266848" y="52235"/>
                </a:lnTo>
                <a:lnTo>
                  <a:pt x="198755" y="39700"/>
                </a:lnTo>
                <a:close/>
              </a:path>
              <a:path w="297814" h="297814">
                <a:moveTo>
                  <a:pt x="266848" y="52235"/>
                </a:moveTo>
                <a:lnTo>
                  <a:pt x="210058" y="52235"/>
                </a:lnTo>
                <a:lnTo>
                  <a:pt x="289306" y="66814"/>
                </a:lnTo>
                <a:lnTo>
                  <a:pt x="297306" y="58788"/>
                </a:lnTo>
                <a:lnTo>
                  <a:pt x="292759" y="54241"/>
                </a:lnTo>
                <a:lnTo>
                  <a:pt x="277749" y="54241"/>
                </a:lnTo>
                <a:lnTo>
                  <a:pt x="266848" y="52235"/>
                </a:lnTo>
                <a:close/>
              </a:path>
              <a:path w="297814" h="297814">
                <a:moveTo>
                  <a:pt x="238506" y="0"/>
                </a:moveTo>
                <a:lnTo>
                  <a:pt x="231012" y="7467"/>
                </a:lnTo>
                <a:lnTo>
                  <a:pt x="277749" y="54241"/>
                </a:lnTo>
                <a:lnTo>
                  <a:pt x="292759" y="54241"/>
                </a:lnTo>
                <a:lnTo>
                  <a:pt x="238506" y="0"/>
                </a:lnTo>
                <a:close/>
              </a:path>
            </a:pathLst>
          </a:custGeom>
          <a:solidFill>
            <a:srgbClr val="000000"/>
          </a:solidFill>
        </p:spPr>
        <p:txBody>
          <a:bodyPr wrap="square" lIns="0" tIns="0" rIns="0" bIns="0" rtlCol="0"/>
          <a:lstStyle/>
          <a:p>
            <a:endParaRPr/>
          </a:p>
        </p:txBody>
      </p:sp>
      <p:sp>
        <p:nvSpPr>
          <p:cNvPr id="17" name="object 17"/>
          <p:cNvSpPr/>
          <p:nvPr/>
        </p:nvSpPr>
        <p:spPr>
          <a:xfrm>
            <a:off x="2879979" y="6078029"/>
            <a:ext cx="285750" cy="283845"/>
          </a:xfrm>
          <a:custGeom>
            <a:avLst/>
            <a:gdLst/>
            <a:ahLst/>
            <a:cxnLst/>
            <a:rect l="l" t="t" r="r" b="b"/>
            <a:pathLst>
              <a:path w="285750" h="283845">
                <a:moveTo>
                  <a:pt x="8635" y="216420"/>
                </a:moveTo>
                <a:lnTo>
                  <a:pt x="0" y="225018"/>
                </a:lnTo>
                <a:lnTo>
                  <a:pt x="58800" y="283806"/>
                </a:lnTo>
                <a:lnTo>
                  <a:pt x="66293" y="276250"/>
                </a:lnTo>
                <a:lnTo>
                  <a:pt x="18640" y="228561"/>
                </a:lnTo>
                <a:lnTo>
                  <a:pt x="18792" y="228561"/>
                </a:lnTo>
                <a:lnTo>
                  <a:pt x="11429" y="226720"/>
                </a:lnTo>
                <a:lnTo>
                  <a:pt x="14096" y="224015"/>
                </a:lnTo>
                <a:lnTo>
                  <a:pt x="39394" y="224015"/>
                </a:lnTo>
                <a:lnTo>
                  <a:pt x="8635" y="216420"/>
                </a:lnTo>
                <a:close/>
              </a:path>
              <a:path w="285750" h="283845">
                <a:moveTo>
                  <a:pt x="39394" y="224015"/>
                </a:moveTo>
                <a:lnTo>
                  <a:pt x="14096" y="224015"/>
                </a:lnTo>
                <a:lnTo>
                  <a:pt x="18640" y="228561"/>
                </a:lnTo>
                <a:lnTo>
                  <a:pt x="18792" y="228561"/>
                </a:lnTo>
                <a:lnTo>
                  <a:pt x="65404" y="240220"/>
                </a:lnTo>
                <a:lnTo>
                  <a:pt x="70612" y="235064"/>
                </a:lnTo>
                <a:lnTo>
                  <a:pt x="70160" y="233311"/>
                </a:lnTo>
                <a:lnTo>
                  <a:pt x="60959" y="233311"/>
                </a:lnTo>
                <a:lnTo>
                  <a:pt x="59876" y="229072"/>
                </a:lnTo>
                <a:lnTo>
                  <a:pt x="39394" y="224015"/>
                </a:lnTo>
                <a:close/>
              </a:path>
              <a:path w="285750" h="283845">
                <a:moveTo>
                  <a:pt x="66817" y="181343"/>
                </a:moveTo>
                <a:lnTo>
                  <a:pt x="56768" y="181343"/>
                </a:lnTo>
                <a:lnTo>
                  <a:pt x="58634" y="188584"/>
                </a:lnTo>
                <a:lnTo>
                  <a:pt x="106298" y="236283"/>
                </a:lnTo>
                <a:lnTo>
                  <a:pt x="114045" y="228561"/>
                </a:lnTo>
                <a:lnTo>
                  <a:pt x="66817" y="181343"/>
                </a:lnTo>
                <a:close/>
              </a:path>
              <a:path w="285750" h="283845">
                <a:moveTo>
                  <a:pt x="59876" y="229072"/>
                </a:moveTo>
                <a:lnTo>
                  <a:pt x="60959" y="233311"/>
                </a:lnTo>
                <a:lnTo>
                  <a:pt x="64134" y="230124"/>
                </a:lnTo>
                <a:lnTo>
                  <a:pt x="59876" y="229072"/>
                </a:lnTo>
                <a:close/>
              </a:path>
              <a:path w="285750" h="283845">
                <a:moveTo>
                  <a:pt x="55244" y="169773"/>
                </a:moveTo>
                <a:lnTo>
                  <a:pt x="46862" y="178155"/>
                </a:lnTo>
                <a:lnTo>
                  <a:pt x="59876" y="229072"/>
                </a:lnTo>
                <a:lnTo>
                  <a:pt x="64134" y="230124"/>
                </a:lnTo>
                <a:lnTo>
                  <a:pt x="60959" y="233311"/>
                </a:lnTo>
                <a:lnTo>
                  <a:pt x="70160" y="233311"/>
                </a:lnTo>
                <a:lnTo>
                  <a:pt x="58634" y="188584"/>
                </a:lnTo>
                <a:lnTo>
                  <a:pt x="54101" y="184048"/>
                </a:lnTo>
                <a:lnTo>
                  <a:pt x="56768" y="181343"/>
                </a:lnTo>
                <a:lnTo>
                  <a:pt x="66817" y="181343"/>
                </a:lnTo>
                <a:lnTo>
                  <a:pt x="55244" y="169773"/>
                </a:lnTo>
                <a:close/>
              </a:path>
              <a:path w="285750" h="283845">
                <a:moveTo>
                  <a:pt x="14096" y="224015"/>
                </a:moveTo>
                <a:lnTo>
                  <a:pt x="11429" y="226720"/>
                </a:lnTo>
                <a:lnTo>
                  <a:pt x="18792" y="228561"/>
                </a:lnTo>
                <a:lnTo>
                  <a:pt x="18640" y="228561"/>
                </a:lnTo>
                <a:lnTo>
                  <a:pt x="14096" y="224015"/>
                </a:lnTo>
                <a:close/>
              </a:path>
              <a:path w="285750" h="283845">
                <a:moveTo>
                  <a:pt x="94106" y="130924"/>
                </a:moveTo>
                <a:lnTo>
                  <a:pt x="85851" y="139217"/>
                </a:lnTo>
                <a:lnTo>
                  <a:pt x="122554" y="220014"/>
                </a:lnTo>
                <a:lnTo>
                  <a:pt x="130682" y="211937"/>
                </a:lnTo>
                <a:lnTo>
                  <a:pt x="120014" y="189623"/>
                </a:lnTo>
                <a:lnTo>
                  <a:pt x="128757" y="180886"/>
                </a:lnTo>
                <a:lnTo>
                  <a:pt x="115569" y="180886"/>
                </a:lnTo>
                <a:lnTo>
                  <a:pt x="97662" y="142938"/>
                </a:lnTo>
                <a:lnTo>
                  <a:pt x="120201" y="142938"/>
                </a:lnTo>
                <a:lnTo>
                  <a:pt x="94106" y="130924"/>
                </a:lnTo>
                <a:close/>
              </a:path>
              <a:path w="285750" h="283845">
                <a:moveTo>
                  <a:pt x="56768" y="181343"/>
                </a:moveTo>
                <a:lnTo>
                  <a:pt x="54101" y="184048"/>
                </a:lnTo>
                <a:lnTo>
                  <a:pt x="58634" y="188584"/>
                </a:lnTo>
                <a:lnTo>
                  <a:pt x="56768" y="181343"/>
                </a:lnTo>
                <a:close/>
              </a:path>
              <a:path w="285750" h="283845">
                <a:moveTo>
                  <a:pt x="120201" y="142938"/>
                </a:moveTo>
                <a:lnTo>
                  <a:pt x="97662" y="142938"/>
                </a:lnTo>
                <a:lnTo>
                  <a:pt x="135635" y="160883"/>
                </a:lnTo>
                <a:lnTo>
                  <a:pt x="115569" y="180886"/>
                </a:lnTo>
                <a:lnTo>
                  <a:pt x="128757" y="180886"/>
                </a:lnTo>
                <a:lnTo>
                  <a:pt x="144398" y="165252"/>
                </a:lnTo>
                <a:lnTo>
                  <a:pt x="168666" y="165252"/>
                </a:lnTo>
                <a:lnTo>
                  <a:pt x="120201" y="142938"/>
                </a:lnTo>
                <a:close/>
              </a:path>
              <a:path w="285750" h="283845">
                <a:moveTo>
                  <a:pt x="168666" y="165252"/>
                </a:moveTo>
                <a:lnTo>
                  <a:pt x="144398" y="165252"/>
                </a:lnTo>
                <a:lnTo>
                  <a:pt x="166496" y="176123"/>
                </a:lnTo>
                <a:lnTo>
                  <a:pt x="174625" y="167995"/>
                </a:lnTo>
                <a:lnTo>
                  <a:pt x="168666" y="165252"/>
                </a:lnTo>
                <a:close/>
              </a:path>
              <a:path w="285750" h="283845">
                <a:moveTo>
                  <a:pt x="124840" y="100126"/>
                </a:moveTo>
                <a:lnTo>
                  <a:pt x="116204" y="108775"/>
                </a:lnTo>
                <a:lnTo>
                  <a:pt x="171703" y="124015"/>
                </a:lnTo>
                <a:lnTo>
                  <a:pt x="195198" y="147434"/>
                </a:lnTo>
                <a:lnTo>
                  <a:pt x="203072" y="139484"/>
                </a:lnTo>
                <a:lnTo>
                  <a:pt x="179704" y="116065"/>
                </a:lnTo>
                <a:lnTo>
                  <a:pt x="178868" y="113017"/>
                </a:lnTo>
                <a:lnTo>
                  <a:pt x="168782" y="113017"/>
                </a:lnTo>
                <a:lnTo>
                  <a:pt x="124840" y="100126"/>
                </a:lnTo>
                <a:close/>
              </a:path>
              <a:path w="285750" h="283845">
                <a:moveTo>
                  <a:pt x="164464" y="60515"/>
                </a:moveTo>
                <a:lnTo>
                  <a:pt x="155828" y="69215"/>
                </a:lnTo>
                <a:lnTo>
                  <a:pt x="168782" y="113017"/>
                </a:lnTo>
                <a:lnTo>
                  <a:pt x="178868" y="113017"/>
                </a:lnTo>
                <a:lnTo>
                  <a:pt x="164464" y="60515"/>
                </a:lnTo>
                <a:close/>
              </a:path>
              <a:path w="285750" h="283845">
                <a:moveTo>
                  <a:pt x="180390" y="44792"/>
                </a:moveTo>
                <a:lnTo>
                  <a:pt x="178851" y="46228"/>
                </a:lnTo>
                <a:lnTo>
                  <a:pt x="172364" y="52705"/>
                </a:lnTo>
                <a:lnTo>
                  <a:pt x="172567" y="52705"/>
                </a:lnTo>
                <a:lnTo>
                  <a:pt x="231266" y="111379"/>
                </a:lnTo>
                <a:lnTo>
                  <a:pt x="239013" y="103517"/>
                </a:lnTo>
                <a:lnTo>
                  <a:pt x="180390" y="44792"/>
                </a:lnTo>
                <a:close/>
              </a:path>
              <a:path w="285750" h="283845">
                <a:moveTo>
                  <a:pt x="240727" y="66382"/>
                </a:moveTo>
                <a:lnTo>
                  <a:pt x="238478" y="68478"/>
                </a:lnTo>
                <a:lnTo>
                  <a:pt x="232663" y="74218"/>
                </a:lnTo>
                <a:lnTo>
                  <a:pt x="237108" y="78587"/>
                </a:lnTo>
                <a:lnTo>
                  <a:pt x="241681" y="81140"/>
                </a:lnTo>
                <a:lnTo>
                  <a:pt x="251078" y="82626"/>
                </a:lnTo>
                <a:lnTo>
                  <a:pt x="255777" y="81953"/>
                </a:lnTo>
                <a:lnTo>
                  <a:pt x="265175" y="77762"/>
                </a:lnTo>
                <a:lnTo>
                  <a:pt x="269494" y="74612"/>
                </a:lnTo>
                <a:lnTo>
                  <a:pt x="272059" y="72047"/>
                </a:lnTo>
                <a:lnTo>
                  <a:pt x="253110" y="72047"/>
                </a:lnTo>
                <a:lnTo>
                  <a:pt x="246887" y="71196"/>
                </a:lnTo>
                <a:lnTo>
                  <a:pt x="243712" y="69430"/>
                </a:lnTo>
                <a:lnTo>
                  <a:pt x="240727" y="66382"/>
                </a:lnTo>
                <a:close/>
              </a:path>
              <a:path w="285750" h="283845">
                <a:moveTo>
                  <a:pt x="282350" y="35966"/>
                </a:moveTo>
                <a:lnTo>
                  <a:pt x="262127" y="35966"/>
                </a:lnTo>
                <a:lnTo>
                  <a:pt x="266700" y="36664"/>
                </a:lnTo>
                <a:lnTo>
                  <a:pt x="268858" y="37858"/>
                </a:lnTo>
                <a:lnTo>
                  <a:pt x="270916" y="39916"/>
                </a:lnTo>
                <a:lnTo>
                  <a:pt x="273303" y="42252"/>
                </a:lnTo>
                <a:lnTo>
                  <a:pt x="274573" y="44792"/>
                </a:lnTo>
                <a:lnTo>
                  <a:pt x="274923" y="48539"/>
                </a:lnTo>
                <a:lnTo>
                  <a:pt x="275003" y="49403"/>
                </a:lnTo>
                <a:lnTo>
                  <a:pt x="275081" y="50241"/>
                </a:lnTo>
                <a:lnTo>
                  <a:pt x="274700" y="52311"/>
                </a:lnTo>
                <a:lnTo>
                  <a:pt x="274573" y="52997"/>
                </a:lnTo>
                <a:lnTo>
                  <a:pt x="272033" y="58585"/>
                </a:lnTo>
                <a:lnTo>
                  <a:pt x="270128" y="61226"/>
                </a:lnTo>
                <a:lnTo>
                  <a:pt x="267588" y="63703"/>
                </a:lnTo>
                <a:lnTo>
                  <a:pt x="264921" y="66382"/>
                </a:lnTo>
                <a:lnTo>
                  <a:pt x="262127" y="68478"/>
                </a:lnTo>
                <a:lnTo>
                  <a:pt x="259206" y="69989"/>
                </a:lnTo>
                <a:lnTo>
                  <a:pt x="256158" y="71501"/>
                </a:lnTo>
                <a:lnTo>
                  <a:pt x="253110" y="72047"/>
                </a:lnTo>
                <a:lnTo>
                  <a:pt x="272059" y="72047"/>
                </a:lnTo>
                <a:lnTo>
                  <a:pt x="273684" y="70421"/>
                </a:lnTo>
                <a:lnTo>
                  <a:pt x="277811" y="66382"/>
                </a:lnTo>
                <a:lnTo>
                  <a:pt x="280923" y="62014"/>
                </a:lnTo>
                <a:lnTo>
                  <a:pt x="282956" y="57492"/>
                </a:lnTo>
                <a:lnTo>
                  <a:pt x="284855" y="52997"/>
                </a:lnTo>
                <a:lnTo>
                  <a:pt x="285622" y="48539"/>
                </a:lnTo>
                <a:lnTo>
                  <a:pt x="285080" y="44792"/>
                </a:lnTo>
                <a:lnTo>
                  <a:pt x="284988" y="44157"/>
                </a:lnTo>
                <a:lnTo>
                  <a:pt x="284939" y="43738"/>
                </a:lnTo>
                <a:lnTo>
                  <a:pt x="284839" y="42875"/>
                </a:lnTo>
                <a:lnTo>
                  <a:pt x="284767" y="42252"/>
                </a:lnTo>
                <a:lnTo>
                  <a:pt x="284667" y="41389"/>
                </a:lnTo>
                <a:lnTo>
                  <a:pt x="284615" y="40944"/>
                </a:lnTo>
                <a:lnTo>
                  <a:pt x="284496" y="39916"/>
                </a:lnTo>
                <a:lnTo>
                  <a:pt x="284387" y="39611"/>
                </a:lnTo>
                <a:lnTo>
                  <a:pt x="282350" y="35966"/>
                </a:lnTo>
                <a:close/>
              </a:path>
              <a:path w="285750" h="283845">
                <a:moveTo>
                  <a:pt x="233171" y="0"/>
                </a:moveTo>
                <a:lnTo>
                  <a:pt x="228853" y="673"/>
                </a:lnTo>
                <a:lnTo>
                  <a:pt x="224535" y="2603"/>
                </a:lnTo>
                <a:lnTo>
                  <a:pt x="220090" y="4521"/>
                </a:lnTo>
                <a:lnTo>
                  <a:pt x="216026" y="7378"/>
                </a:lnTo>
                <a:lnTo>
                  <a:pt x="212344" y="11163"/>
                </a:lnTo>
                <a:lnTo>
                  <a:pt x="208279" y="15201"/>
                </a:lnTo>
                <a:lnTo>
                  <a:pt x="201397" y="32080"/>
                </a:lnTo>
                <a:lnTo>
                  <a:pt x="202500" y="37668"/>
                </a:lnTo>
                <a:lnTo>
                  <a:pt x="202538" y="37858"/>
                </a:lnTo>
                <a:lnTo>
                  <a:pt x="202633" y="38341"/>
                </a:lnTo>
                <a:lnTo>
                  <a:pt x="202748" y="38925"/>
                </a:lnTo>
                <a:lnTo>
                  <a:pt x="202819" y="39281"/>
                </a:lnTo>
                <a:lnTo>
                  <a:pt x="221487" y="52705"/>
                </a:lnTo>
                <a:lnTo>
                  <a:pt x="225425" y="52311"/>
                </a:lnTo>
                <a:lnTo>
                  <a:pt x="233698" y="49403"/>
                </a:lnTo>
                <a:lnTo>
                  <a:pt x="238759" y="47002"/>
                </a:lnTo>
                <a:lnTo>
                  <a:pt x="244347" y="43738"/>
                </a:lnTo>
                <a:lnTo>
                  <a:pt x="248299" y="41389"/>
                </a:lnTo>
                <a:lnTo>
                  <a:pt x="223393" y="41389"/>
                </a:lnTo>
                <a:lnTo>
                  <a:pt x="219656" y="40944"/>
                </a:lnTo>
                <a:lnTo>
                  <a:pt x="219294" y="40944"/>
                </a:lnTo>
                <a:lnTo>
                  <a:pt x="217423" y="39916"/>
                </a:lnTo>
                <a:lnTo>
                  <a:pt x="212725" y="35306"/>
                </a:lnTo>
                <a:lnTo>
                  <a:pt x="211581" y="32080"/>
                </a:lnTo>
                <a:lnTo>
                  <a:pt x="212216" y="28498"/>
                </a:lnTo>
                <a:lnTo>
                  <a:pt x="212725" y="24917"/>
                </a:lnTo>
                <a:lnTo>
                  <a:pt x="234569" y="10109"/>
                </a:lnTo>
                <a:lnTo>
                  <a:pt x="246323" y="10109"/>
                </a:lnTo>
                <a:lnTo>
                  <a:pt x="249554" y="6883"/>
                </a:lnTo>
                <a:lnTo>
                  <a:pt x="245871" y="3238"/>
                </a:lnTo>
                <a:lnTo>
                  <a:pt x="241934" y="1130"/>
                </a:lnTo>
                <a:lnTo>
                  <a:pt x="233171" y="0"/>
                </a:lnTo>
                <a:close/>
              </a:path>
              <a:path w="285750" h="283845">
                <a:moveTo>
                  <a:pt x="264287" y="24460"/>
                </a:moveTo>
                <a:lnTo>
                  <a:pt x="236219" y="36258"/>
                </a:lnTo>
                <a:lnTo>
                  <a:pt x="232156" y="38341"/>
                </a:lnTo>
                <a:lnTo>
                  <a:pt x="229107" y="39611"/>
                </a:lnTo>
                <a:lnTo>
                  <a:pt x="225774" y="40944"/>
                </a:lnTo>
                <a:lnTo>
                  <a:pt x="225615" y="40944"/>
                </a:lnTo>
                <a:lnTo>
                  <a:pt x="223393" y="41389"/>
                </a:lnTo>
                <a:lnTo>
                  <a:pt x="248299" y="41389"/>
                </a:lnTo>
                <a:lnTo>
                  <a:pt x="249046" y="40944"/>
                </a:lnTo>
                <a:lnTo>
                  <a:pt x="252983" y="38925"/>
                </a:lnTo>
                <a:lnTo>
                  <a:pt x="256285" y="37668"/>
                </a:lnTo>
                <a:lnTo>
                  <a:pt x="259460" y="36410"/>
                </a:lnTo>
                <a:lnTo>
                  <a:pt x="262127" y="35966"/>
                </a:lnTo>
                <a:lnTo>
                  <a:pt x="282350" y="35966"/>
                </a:lnTo>
                <a:lnTo>
                  <a:pt x="282194" y="35687"/>
                </a:lnTo>
                <a:lnTo>
                  <a:pt x="278510" y="31902"/>
                </a:lnTo>
                <a:lnTo>
                  <a:pt x="274954" y="28346"/>
                </a:lnTo>
                <a:lnTo>
                  <a:pt x="271481" y="26200"/>
                </a:lnTo>
                <a:lnTo>
                  <a:pt x="271612" y="26200"/>
                </a:lnTo>
                <a:lnTo>
                  <a:pt x="264287" y="24460"/>
                </a:lnTo>
                <a:close/>
              </a:path>
              <a:path w="285750" h="283845">
                <a:moveTo>
                  <a:pt x="246323" y="10109"/>
                </a:moveTo>
                <a:lnTo>
                  <a:pt x="234569" y="10109"/>
                </a:lnTo>
                <a:lnTo>
                  <a:pt x="238378" y="11391"/>
                </a:lnTo>
                <a:lnTo>
                  <a:pt x="241681" y="14744"/>
                </a:lnTo>
                <a:lnTo>
                  <a:pt x="246323" y="10109"/>
                </a:lnTo>
                <a:close/>
              </a:path>
            </a:pathLst>
          </a:custGeom>
          <a:solidFill>
            <a:srgbClr val="000000"/>
          </a:solidFill>
        </p:spPr>
        <p:txBody>
          <a:bodyPr wrap="square" lIns="0" tIns="0" rIns="0" bIns="0" rtlCol="0"/>
          <a:lstStyle/>
          <a:p>
            <a:endParaRPr/>
          </a:p>
        </p:txBody>
      </p:sp>
      <p:sp>
        <p:nvSpPr>
          <p:cNvPr id="18" name="object 18"/>
          <p:cNvSpPr/>
          <p:nvPr/>
        </p:nvSpPr>
        <p:spPr>
          <a:xfrm>
            <a:off x="3238245" y="6072517"/>
            <a:ext cx="400050" cy="400050"/>
          </a:xfrm>
          <a:custGeom>
            <a:avLst/>
            <a:gdLst/>
            <a:ahLst/>
            <a:cxnLst/>
            <a:rect l="l" t="t" r="r" b="b"/>
            <a:pathLst>
              <a:path w="400050" h="400050">
                <a:moveTo>
                  <a:pt x="7874" y="332993"/>
                </a:moveTo>
                <a:lnTo>
                  <a:pt x="0" y="340855"/>
                </a:lnTo>
                <a:lnTo>
                  <a:pt x="58801" y="399643"/>
                </a:lnTo>
                <a:lnTo>
                  <a:pt x="66675" y="391782"/>
                </a:lnTo>
                <a:lnTo>
                  <a:pt x="39369" y="364477"/>
                </a:lnTo>
                <a:lnTo>
                  <a:pt x="46174" y="357670"/>
                </a:lnTo>
                <a:lnTo>
                  <a:pt x="32512" y="357670"/>
                </a:lnTo>
                <a:lnTo>
                  <a:pt x="7874" y="332993"/>
                </a:lnTo>
                <a:close/>
              </a:path>
              <a:path w="400050" h="400050">
                <a:moveTo>
                  <a:pt x="87016" y="332333"/>
                </a:moveTo>
                <a:lnTo>
                  <a:pt x="71501" y="332333"/>
                </a:lnTo>
                <a:lnTo>
                  <a:pt x="98806" y="359638"/>
                </a:lnTo>
                <a:lnTo>
                  <a:pt x="106553" y="351866"/>
                </a:lnTo>
                <a:lnTo>
                  <a:pt x="87016" y="332333"/>
                </a:lnTo>
                <a:close/>
              </a:path>
              <a:path w="400050" h="400050">
                <a:moveTo>
                  <a:pt x="47752" y="293077"/>
                </a:moveTo>
                <a:lnTo>
                  <a:pt x="40005" y="300850"/>
                </a:lnTo>
                <a:lnTo>
                  <a:pt x="64643" y="325526"/>
                </a:lnTo>
                <a:lnTo>
                  <a:pt x="32512" y="357670"/>
                </a:lnTo>
                <a:lnTo>
                  <a:pt x="46174" y="357670"/>
                </a:lnTo>
                <a:lnTo>
                  <a:pt x="71501" y="332333"/>
                </a:lnTo>
                <a:lnTo>
                  <a:pt x="87016" y="332333"/>
                </a:lnTo>
                <a:lnTo>
                  <a:pt x="47752" y="293077"/>
                </a:lnTo>
                <a:close/>
              </a:path>
              <a:path w="400050" h="400050">
                <a:moveTo>
                  <a:pt x="86487" y="254304"/>
                </a:moveTo>
                <a:lnTo>
                  <a:pt x="78231" y="262597"/>
                </a:lnTo>
                <a:lnTo>
                  <a:pt x="115062" y="343395"/>
                </a:lnTo>
                <a:lnTo>
                  <a:pt x="123063" y="335318"/>
                </a:lnTo>
                <a:lnTo>
                  <a:pt x="112521" y="313004"/>
                </a:lnTo>
                <a:lnTo>
                  <a:pt x="121218" y="304266"/>
                </a:lnTo>
                <a:lnTo>
                  <a:pt x="107950" y="304266"/>
                </a:lnTo>
                <a:lnTo>
                  <a:pt x="90169" y="266306"/>
                </a:lnTo>
                <a:lnTo>
                  <a:pt x="112553" y="266306"/>
                </a:lnTo>
                <a:lnTo>
                  <a:pt x="86487" y="254304"/>
                </a:lnTo>
                <a:close/>
              </a:path>
              <a:path w="400050" h="400050">
                <a:moveTo>
                  <a:pt x="112553" y="266306"/>
                </a:moveTo>
                <a:lnTo>
                  <a:pt x="90169" y="266306"/>
                </a:lnTo>
                <a:lnTo>
                  <a:pt x="128016" y="284264"/>
                </a:lnTo>
                <a:lnTo>
                  <a:pt x="107950" y="304266"/>
                </a:lnTo>
                <a:lnTo>
                  <a:pt x="121218" y="304266"/>
                </a:lnTo>
                <a:lnTo>
                  <a:pt x="136779" y="288632"/>
                </a:lnTo>
                <a:lnTo>
                  <a:pt x="161046" y="288632"/>
                </a:lnTo>
                <a:lnTo>
                  <a:pt x="112553" y="266306"/>
                </a:lnTo>
                <a:close/>
              </a:path>
              <a:path w="400050" h="400050">
                <a:moveTo>
                  <a:pt x="161046" y="288632"/>
                </a:moveTo>
                <a:lnTo>
                  <a:pt x="136779" y="288632"/>
                </a:lnTo>
                <a:lnTo>
                  <a:pt x="158877" y="299504"/>
                </a:lnTo>
                <a:lnTo>
                  <a:pt x="167005" y="291376"/>
                </a:lnTo>
                <a:lnTo>
                  <a:pt x="161046" y="288632"/>
                </a:lnTo>
                <a:close/>
              </a:path>
              <a:path w="400050" h="400050">
                <a:moveTo>
                  <a:pt x="159138" y="205206"/>
                </a:moveTo>
                <a:lnTo>
                  <a:pt x="148844" y="205206"/>
                </a:lnTo>
                <a:lnTo>
                  <a:pt x="162941" y="283032"/>
                </a:lnTo>
                <a:lnTo>
                  <a:pt x="169164" y="289242"/>
                </a:lnTo>
                <a:lnTo>
                  <a:pt x="184779" y="273608"/>
                </a:lnTo>
                <a:lnTo>
                  <a:pt x="171577" y="273608"/>
                </a:lnTo>
                <a:lnTo>
                  <a:pt x="159163" y="205346"/>
                </a:lnTo>
                <a:lnTo>
                  <a:pt x="159138" y="205206"/>
                </a:lnTo>
                <a:close/>
              </a:path>
              <a:path w="400050" h="400050">
                <a:moveTo>
                  <a:pt x="205231" y="239928"/>
                </a:moveTo>
                <a:lnTo>
                  <a:pt x="171577" y="273608"/>
                </a:lnTo>
                <a:lnTo>
                  <a:pt x="184779" y="273608"/>
                </a:lnTo>
                <a:lnTo>
                  <a:pt x="211836" y="246519"/>
                </a:lnTo>
                <a:lnTo>
                  <a:pt x="205231" y="239928"/>
                </a:lnTo>
                <a:close/>
              </a:path>
              <a:path w="400050" h="400050">
                <a:moveTo>
                  <a:pt x="170561" y="170268"/>
                </a:moveTo>
                <a:lnTo>
                  <a:pt x="162687" y="178130"/>
                </a:lnTo>
                <a:lnTo>
                  <a:pt x="221488" y="236918"/>
                </a:lnTo>
                <a:lnTo>
                  <a:pt x="229362" y="229057"/>
                </a:lnTo>
                <a:lnTo>
                  <a:pt x="170561" y="170268"/>
                </a:lnTo>
                <a:close/>
              </a:path>
              <a:path w="400050" h="400050">
                <a:moveTo>
                  <a:pt x="151383" y="189395"/>
                </a:moveTo>
                <a:lnTo>
                  <a:pt x="112394" y="228396"/>
                </a:lnTo>
                <a:lnTo>
                  <a:pt x="118999" y="235000"/>
                </a:lnTo>
                <a:lnTo>
                  <a:pt x="148844" y="205206"/>
                </a:lnTo>
                <a:lnTo>
                  <a:pt x="159138" y="205206"/>
                </a:lnTo>
                <a:lnTo>
                  <a:pt x="157353" y="195389"/>
                </a:lnTo>
                <a:lnTo>
                  <a:pt x="151383" y="189395"/>
                </a:lnTo>
                <a:close/>
              </a:path>
              <a:path w="400050" h="400050">
                <a:moveTo>
                  <a:pt x="227330" y="122300"/>
                </a:moveTo>
                <a:lnTo>
                  <a:pt x="223393" y="122821"/>
                </a:lnTo>
                <a:lnTo>
                  <a:pt x="219582" y="124523"/>
                </a:lnTo>
                <a:lnTo>
                  <a:pt x="215645" y="126237"/>
                </a:lnTo>
                <a:lnTo>
                  <a:pt x="212090" y="128790"/>
                </a:lnTo>
                <a:lnTo>
                  <a:pt x="186436" y="154419"/>
                </a:lnTo>
                <a:lnTo>
                  <a:pt x="245237" y="213207"/>
                </a:lnTo>
                <a:lnTo>
                  <a:pt x="253111" y="205346"/>
                </a:lnTo>
                <a:lnTo>
                  <a:pt x="228092" y="180454"/>
                </a:lnTo>
                <a:lnTo>
                  <a:pt x="234663" y="173901"/>
                </a:lnTo>
                <a:lnTo>
                  <a:pt x="221615" y="173901"/>
                </a:lnTo>
                <a:lnTo>
                  <a:pt x="200863" y="153187"/>
                </a:lnTo>
                <a:lnTo>
                  <a:pt x="200710" y="153187"/>
                </a:lnTo>
                <a:lnTo>
                  <a:pt x="218058" y="135839"/>
                </a:lnTo>
                <a:lnTo>
                  <a:pt x="221869" y="133934"/>
                </a:lnTo>
                <a:lnTo>
                  <a:pt x="246796" y="133934"/>
                </a:lnTo>
                <a:lnTo>
                  <a:pt x="246380" y="133121"/>
                </a:lnTo>
                <a:lnTo>
                  <a:pt x="242696" y="129400"/>
                </a:lnTo>
                <a:lnTo>
                  <a:pt x="239014" y="125729"/>
                </a:lnTo>
                <a:lnTo>
                  <a:pt x="235204" y="123570"/>
                </a:lnTo>
                <a:lnTo>
                  <a:pt x="227330" y="122300"/>
                </a:lnTo>
                <a:close/>
              </a:path>
              <a:path w="400050" h="400050">
                <a:moveTo>
                  <a:pt x="276441" y="162166"/>
                </a:moveTo>
                <a:lnTo>
                  <a:pt x="250825" y="162166"/>
                </a:lnTo>
                <a:lnTo>
                  <a:pt x="253238" y="162382"/>
                </a:lnTo>
                <a:lnTo>
                  <a:pt x="258318" y="164198"/>
                </a:lnTo>
                <a:lnTo>
                  <a:pt x="260984" y="165557"/>
                </a:lnTo>
                <a:lnTo>
                  <a:pt x="280924" y="177533"/>
                </a:lnTo>
                <a:lnTo>
                  <a:pt x="288912" y="169506"/>
                </a:lnTo>
                <a:lnTo>
                  <a:pt x="287951" y="168922"/>
                </a:lnTo>
                <a:lnTo>
                  <a:pt x="276441" y="162166"/>
                </a:lnTo>
                <a:close/>
              </a:path>
              <a:path w="400050" h="400050">
                <a:moveTo>
                  <a:pt x="246796" y="133934"/>
                </a:moveTo>
                <a:lnTo>
                  <a:pt x="229817" y="133934"/>
                </a:lnTo>
                <a:lnTo>
                  <a:pt x="232918" y="135318"/>
                </a:lnTo>
                <a:lnTo>
                  <a:pt x="236219" y="138607"/>
                </a:lnTo>
                <a:lnTo>
                  <a:pt x="238379" y="140792"/>
                </a:lnTo>
                <a:lnTo>
                  <a:pt x="239776" y="143179"/>
                </a:lnTo>
                <a:lnTo>
                  <a:pt x="240792" y="148335"/>
                </a:lnTo>
                <a:lnTo>
                  <a:pt x="240538" y="150901"/>
                </a:lnTo>
                <a:lnTo>
                  <a:pt x="221615" y="173901"/>
                </a:lnTo>
                <a:lnTo>
                  <a:pt x="234663" y="173901"/>
                </a:lnTo>
                <a:lnTo>
                  <a:pt x="250825" y="162166"/>
                </a:lnTo>
                <a:lnTo>
                  <a:pt x="276441" y="162166"/>
                </a:lnTo>
                <a:lnTo>
                  <a:pt x="266827" y="156552"/>
                </a:lnTo>
                <a:lnTo>
                  <a:pt x="245212" y="156552"/>
                </a:lnTo>
                <a:lnTo>
                  <a:pt x="248412" y="151574"/>
                </a:lnTo>
                <a:lnTo>
                  <a:pt x="249681" y="146748"/>
                </a:lnTo>
                <a:lnTo>
                  <a:pt x="249046" y="142036"/>
                </a:lnTo>
                <a:lnTo>
                  <a:pt x="248539" y="137337"/>
                </a:lnTo>
                <a:lnTo>
                  <a:pt x="246796" y="133934"/>
                </a:lnTo>
                <a:close/>
              </a:path>
              <a:path w="400050" h="400050">
                <a:moveTo>
                  <a:pt x="157688" y="156794"/>
                </a:moveTo>
                <a:lnTo>
                  <a:pt x="154178" y="156794"/>
                </a:lnTo>
                <a:lnTo>
                  <a:pt x="152654" y="157505"/>
                </a:lnTo>
                <a:lnTo>
                  <a:pt x="151256" y="158876"/>
                </a:lnTo>
                <a:lnTo>
                  <a:pt x="149987" y="160235"/>
                </a:lnTo>
                <a:lnTo>
                  <a:pt x="149225" y="161747"/>
                </a:lnTo>
                <a:lnTo>
                  <a:pt x="149098" y="165036"/>
                </a:lnTo>
                <a:lnTo>
                  <a:pt x="149732" y="166471"/>
                </a:lnTo>
                <a:lnTo>
                  <a:pt x="151003" y="167690"/>
                </a:lnTo>
                <a:lnTo>
                  <a:pt x="152145" y="168922"/>
                </a:lnTo>
                <a:lnTo>
                  <a:pt x="153543" y="169506"/>
                </a:lnTo>
                <a:lnTo>
                  <a:pt x="156654" y="169506"/>
                </a:lnTo>
                <a:lnTo>
                  <a:pt x="158369" y="168706"/>
                </a:lnTo>
                <a:lnTo>
                  <a:pt x="161163" y="165976"/>
                </a:lnTo>
                <a:lnTo>
                  <a:pt x="161798" y="164464"/>
                </a:lnTo>
                <a:lnTo>
                  <a:pt x="161925" y="161175"/>
                </a:lnTo>
                <a:lnTo>
                  <a:pt x="161290" y="159740"/>
                </a:lnTo>
                <a:lnTo>
                  <a:pt x="160001" y="158381"/>
                </a:lnTo>
                <a:lnTo>
                  <a:pt x="158877" y="157302"/>
                </a:lnTo>
                <a:lnTo>
                  <a:pt x="157688" y="156794"/>
                </a:lnTo>
                <a:close/>
              </a:path>
              <a:path w="400050" h="400050">
                <a:moveTo>
                  <a:pt x="263270" y="77571"/>
                </a:moveTo>
                <a:lnTo>
                  <a:pt x="255016" y="85864"/>
                </a:lnTo>
                <a:lnTo>
                  <a:pt x="291632" y="166471"/>
                </a:lnTo>
                <a:lnTo>
                  <a:pt x="291719" y="166662"/>
                </a:lnTo>
                <a:lnTo>
                  <a:pt x="299821" y="158610"/>
                </a:lnTo>
                <a:lnTo>
                  <a:pt x="299749" y="158381"/>
                </a:lnTo>
                <a:lnTo>
                  <a:pt x="289179" y="136270"/>
                </a:lnTo>
                <a:lnTo>
                  <a:pt x="297921" y="127533"/>
                </a:lnTo>
                <a:lnTo>
                  <a:pt x="284733" y="127533"/>
                </a:lnTo>
                <a:lnTo>
                  <a:pt x="266827" y="89585"/>
                </a:lnTo>
                <a:lnTo>
                  <a:pt x="289365" y="89585"/>
                </a:lnTo>
                <a:lnTo>
                  <a:pt x="263270" y="77571"/>
                </a:lnTo>
                <a:close/>
              </a:path>
              <a:path w="400050" h="400050">
                <a:moveTo>
                  <a:pt x="255396" y="152882"/>
                </a:moveTo>
                <a:lnTo>
                  <a:pt x="250317" y="153517"/>
                </a:lnTo>
                <a:lnTo>
                  <a:pt x="247777" y="154622"/>
                </a:lnTo>
                <a:lnTo>
                  <a:pt x="245185" y="156552"/>
                </a:lnTo>
                <a:lnTo>
                  <a:pt x="266827" y="156552"/>
                </a:lnTo>
                <a:lnTo>
                  <a:pt x="263779" y="155054"/>
                </a:lnTo>
                <a:lnTo>
                  <a:pt x="260857" y="154114"/>
                </a:lnTo>
                <a:lnTo>
                  <a:pt x="258064" y="153187"/>
                </a:lnTo>
                <a:lnTo>
                  <a:pt x="255396" y="152882"/>
                </a:lnTo>
                <a:close/>
              </a:path>
              <a:path w="400050" h="400050">
                <a:moveTo>
                  <a:pt x="289365" y="89585"/>
                </a:moveTo>
                <a:lnTo>
                  <a:pt x="266827" y="89585"/>
                </a:lnTo>
                <a:lnTo>
                  <a:pt x="304800" y="107530"/>
                </a:lnTo>
                <a:lnTo>
                  <a:pt x="284733" y="127533"/>
                </a:lnTo>
                <a:lnTo>
                  <a:pt x="297921" y="127533"/>
                </a:lnTo>
                <a:lnTo>
                  <a:pt x="313563" y="111899"/>
                </a:lnTo>
                <a:lnTo>
                  <a:pt x="337830" y="111899"/>
                </a:lnTo>
                <a:lnTo>
                  <a:pt x="289365" y="89585"/>
                </a:lnTo>
                <a:close/>
              </a:path>
              <a:path w="400050" h="400050">
                <a:moveTo>
                  <a:pt x="337830" y="111899"/>
                </a:moveTo>
                <a:lnTo>
                  <a:pt x="313563" y="111899"/>
                </a:lnTo>
                <a:lnTo>
                  <a:pt x="335764" y="122821"/>
                </a:lnTo>
                <a:lnTo>
                  <a:pt x="335610" y="122821"/>
                </a:lnTo>
                <a:lnTo>
                  <a:pt x="343789" y="114642"/>
                </a:lnTo>
                <a:lnTo>
                  <a:pt x="337830" y="111899"/>
                </a:lnTo>
                <a:close/>
              </a:path>
              <a:path w="400050" h="400050">
                <a:moveTo>
                  <a:pt x="301117" y="39700"/>
                </a:moveTo>
                <a:lnTo>
                  <a:pt x="293116" y="47739"/>
                </a:lnTo>
                <a:lnTo>
                  <a:pt x="351917" y="106527"/>
                </a:lnTo>
                <a:lnTo>
                  <a:pt x="359282" y="99098"/>
                </a:lnTo>
                <a:lnTo>
                  <a:pt x="312419" y="52235"/>
                </a:lnTo>
                <a:lnTo>
                  <a:pt x="369210" y="52235"/>
                </a:lnTo>
                <a:lnTo>
                  <a:pt x="301117" y="39700"/>
                </a:lnTo>
                <a:close/>
              </a:path>
              <a:path w="400050" h="400050">
                <a:moveTo>
                  <a:pt x="369210" y="52235"/>
                </a:moveTo>
                <a:lnTo>
                  <a:pt x="312419" y="52235"/>
                </a:lnTo>
                <a:lnTo>
                  <a:pt x="391541" y="66827"/>
                </a:lnTo>
                <a:lnTo>
                  <a:pt x="399669" y="58788"/>
                </a:lnTo>
                <a:lnTo>
                  <a:pt x="395121" y="54241"/>
                </a:lnTo>
                <a:lnTo>
                  <a:pt x="380111" y="54241"/>
                </a:lnTo>
                <a:lnTo>
                  <a:pt x="369210" y="52235"/>
                </a:lnTo>
                <a:close/>
              </a:path>
              <a:path w="400050" h="400050">
                <a:moveTo>
                  <a:pt x="340868" y="0"/>
                </a:moveTo>
                <a:lnTo>
                  <a:pt x="333375" y="7467"/>
                </a:lnTo>
                <a:lnTo>
                  <a:pt x="380111" y="54241"/>
                </a:lnTo>
                <a:lnTo>
                  <a:pt x="395121" y="54241"/>
                </a:lnTo>
                <a:lnTo>
                  <a:pt x="340868" y="0"/>
                </a:lnTo>
                <a:close/>
              </a:path>
            </a:pathLst>
          </a:custGeom>
          <a:solidFill>
            <a:srgbClr val="000000"/>
          </a:solidFill>
        </p:spPr>
        <p:txBody>
          <a:bodyPr wrap="square" lIns="0" tIns="0" rIns="0" bIns="0" rtlCol="0"/>
          <a:lstStyle/>
          <a:p>
            <a:endParaRPr/>
          </a:p>
        </p:txBody>
      </p:sp>
      <p:sp>
        <p:nvSpPr>
          <p:cNvPr id="19" name="object 19"/>
          <p:cNvSpPr/>
          <p:nvPr/>
        </p:nvSpPr>
        <p:spPr>
          <a:xfrm>
            <a:off x="3714496" y="6067310"/>
            <a:ext cx="398780" cy="381000"/>
          </a:xfrm>
          <a:custGeom>
            <a:avLst/>
            <a:gdLst/>
            <a:ahLst/>
            <a:cxnLst/>
            <a:rect l="l" t="t" r="r" b="b"/>
            <a:pathLst>
              <a:path w="398779" h="381000">
                <a:moveTo>
                  <a:pt x="38938" y="328193"/>
                </a:moveTo>
                <a:lnTo>
                  <a:pt x="23367" y="328193"/>
                </a:lnTo>
                <a:lnTo>
                  <a:pt x="75564" y="380377"/>
                </a:lnTo>
                <a:lnTo>
                  <a:pt x="83312" y="372567"/>
                </a:lnTo>
                <a:lnTo>
                  <a:pt x="38938" y="328193"/>
                </a:lnTo>
                <a:close/>
              </a:path>
              <a:path w="398779" h="381000">
                <a:moveTo>
                  <a:pt x="87502" y="250799"/>
                </a:moveTo>
                <a:lnTo>
                  <a:pt x="50037" y="288315"/>
                </a:lnTo>
                <a:lnTo>
                  <a:pt x="108838" y="347103"/>
                </a:lnTo>
                <a:lnTo>
                  <a:pt x="123233" y="332689"/>
                </a:lnTo>
                <a:lnTo>
                  <a:pt x="110108" y="332689"/>
                </a:lnTo>
                <a:lnTo>
                  <a:pt x="89662" y="312204"/>
                </a:lnTo>
                <a:lnTo>
                  <a:pt x="96129" y="305739"/>
                </a:lnTo>
                <a:lnTo>
                  <a:pt x="83184" y="305739"/>
                </a:lnTo>
                <a:lnTo>
                  <a:pt x="64388" y="287007"/>
                </a:lnTo>
                <a:lnTo>
                  <a:pt x="94106" y="257352"/>
                </a:lnTo>
                <a:lnTo>
                  <a:pt x="87502" y="250799"/>
                </a:lnTo>
                <a:close/>
              </a:path>
              <a:path w="398779" h="381000">
                <a:moveTo>
                  <a:pt x="41275" y="297091"/>
                </a:moveTo>
                <a:lnTo>
                  <a:pt x="0" y="338328"/>
                </a:lnTo>
                <a:lnTo>
                  <a:pt x="6603" y="344919"/>
                </a:lnTo>
                <a:lnTo>
                  <a:pt x="23367" y="328193"/>
                </a:lnTo>
                <a:lnTo>
                  <a:pt x="38938" y="328193"/>
                </a:lnTo>
                <a:lnTo>
                  <a:pt x="31114" y="320370"/>
                </a:lnTo>
                <a:lnTo>
                  <a:pt x="47878" y="303695"/>
                </a:lnTo>
                <a:lnTo>
                  <a:pt x="41275" y="297091"/>
                </a:lnTo>
                <a:close/>
              </a:path>
              <a:path w="398779" h="381000">
                <a:moveTo>
                  <a:pt x="139826" y="303034"/>
                </a:moveTo>
                <a:lnTo>
                  <a:pt x="110108" y="332689"/>
                </a:lnTo>
                <a:lnTo>
                  <a:pt x="123233" y="332689"/>
                </a:lnTo>
                <a:lnTo>
                  <a:pt x="146303" y="309587"/>
                </a:lnTo>
                <a:lnTo>
                  <a:pt x="139826" y="303034"/>
                </a:lnTo>
                <a:close/>
              </a:path>
              <a:path w="398779" h="381000">
                <a:moveTo>
                  <a:pt x="110489" y="278447"/>
                </a:moveTo>
                <a:lnTo>
                  <a:pt x="83184" y="305739"/>
                </a:lnTo>
                <a:lnTo>
                  <a:pt x="96129" y="305739"/>
                </a:lnTo>
                <a:lnTo>
                  <a:pt x="116966" y="284911"/>
                </a:lnTo>
                <a:lnTo>
                  <a:pt x="110489" y="278447"/>
                </a:lnTo>
                <a:close/>
              </a:path>
              <a:path w="398779" h="381000">
                <a:moveTo>
                  <a:pt x="108203" y="230149"/>
                </a:moveTo>
                <a:lnTo>
                  <a:pt x="99567" y="238747"/>
                </a:lnTo>
                <a:lnTo>
                  <a:pt x="158368" y="297535"/>
                </a:lnTo>
                <a:lnTo>
                  <a:pt x="165988" y="289979"/>
                </a:lnTo>
                <a:lnTo>
                  <a:pt x="118219" y="242290"/>
                </a:lnTo>
                <a:lnTo>
                  <a:pt x="118360" y="242290"/>
                </a:lnTo>
                <a:lnTo>
                  <a:pt x="110998" y="240449"/>
                </a:lnTo>
                <a:lnTo>
                  <a:pt x="113664" y="237744"/>
                </a:lnTo>
                <a:lnTo>
                  <a:pt x="138962" y="237744"/>
                </a:lnTo>
                <a:lnTo>
                  <a:pt x="108203" y="230149"/>
                </a:lnTo>
                <a:close/>
              </a:path>
              <a:path w="398779" h="381000">
                <a:moveTo>
                  <a:pt x="138962" y="237744"/>
                </a:moveTo>
                <a:lnTo>
                  <a:pt x="113664" y="237744"/>
                </a:lnTo>
                <a:lnTo>
                  <a:pt x="118219" y="242290"/>
                </a:lnTo>
                <a:lnTo>
                  <a:pt x="118360" y="242290"/>
                </a:lnTo>
                <a:lnTo>
                  <a:pt x="164973" y="253949"/>
                </a:lnTo>
                <a:lnTo>
                  <a:pt x="170179" y="248793"/>
                </a:lnTo>
                <a:lnTo>
                  <a:pt x="169728" y="247040"/>
                </a:lnTo>
                <a:lnTo>
                  <a:pt x="160527" y="247040"/>
                </a:lnTo>
                <a:lnTo>
                  <a:pt x="159444" y="242801"/>
                </a:lnTo>
                <a:lnTo>
                  <a:pt x="138962" y="237744"/>
                </a:lnTo>
                <a:close/>
              </a:path>
              <a:path w="398779" h="381000">
                <a:moveTo>
                  <a:pt x="166385" y="195072"/>
                </a:moveTo>
                <a:lnTo>
                  <a:pt x="156337" y="195072"/>
                </a:lnTo>
                <a:lnTo>
                  <a:pt x="158202" y="202313"/>
                </a:lnTo>
                <a:lnTo>
                  <a:pt x="205866" y="250012"/>
                </a:lnTo>
                <a:lnTo>
                  <a:pt x="213613" y="242290"/>
                </a:lnTo>
                <a:lnTo>
                  <a:pt x="166385" y="195072"/>
                </a:lnTo>
                <a:close/>
              </a:path>
              <a:path w="398779" h="381000">
                <a:moveTo>
                  <a:pt x="159444" y="242801"/>
                </a:moveTo>
                <a:lnTo>
                  <a:pt x="160527" y="247040"/>
                </a:lnTo>
                <a:lnTo>
                  <a:pt x="163702" y="243852"/>
                </a:lnTo>
                <a:lnTo>
                  <a:pt x="159444" y="242801"/>
                </a:lnTo>
                <a:close/>
              </a:path>
              <a:path w="398779" h="381000">
                <a:moveTo>
                  <a:pt x="154812" y="183502"/>
                </a:moveTo>
                <a:lnTo>
                  <a:pt x="146430" y="191884"/>
                </a:lnTo>
                <a:lnTo>
                  <a:pt x="159444" y="242801"/>
                </a:lnTo>
                <a:lnTo>
                  <a:pt x="163702" y="243852"/>
                </a:lnTo>
                <a:lnTo>
                  <a:pt x="160527" y="247040"/>
                </a:lnTo>
                <a:lnTo>
                  <a:pt x="169728" y="247040"/>
                </a:lnTo>
                <a:lnTo>
                  <a:pt x="158202" y="202313"/>
                </a:lnTo>
                <a:lnTo>
                  <a:pt x="153669" y="197777"/>
                </a:lnTo>
                <a:lnTo>
                  <a:pt x="156337" y="195072"/>
                </a:lnTo>
                <a:lnTo>
                  <a:pt x="166385" y="195072"/>
                </a:lnTo>
                <a:lnTo>
                  <a:pt x="154812" y="183502"/>
                </a:lnTo>
                <a:close/>
              </a:path>
              <a:path w="398779" h="381000">
                <a:moveTo>
                  <a:pt x="113664" y="237744"/>
                </a:moveTo>
                <a:lnTo>
                  <a:pt x="110998" y="240449"/>
                </a:lnTo>
                <a:lnTo>
                  <a:pt x="118360" y="242290"/>
                </a:lnTo>
                <a:lnTo>
                  <a:pt x="118219" y="242290"/>
                </a:lnTo>
                <a:lnTo>
                  <a:pt x="113664" y="237744"/>
                </a:lnTo>
                <a:close/>
              </a:path>
              <a:path w="398779" h="381000">
                <a:moveTo>
                  <a:pt x="179324" y="159016"/>
                </a:moveTo>
                <a:lnTo>
                  <a:pt x="170687" y="167627"/>
                </a:lnTo>
                <a:lnTo>
                  <a:pt x="229488" y="226402"/>
                </a:lnTo>
                <a:lnTo>
                  <a:pt x="237108" y="218846"/>
                </a:lnTo>
                <a:lnTo>
                  <a:pt x="189327" y="171157"/>
                </a:lnTo>
                <a:lnTo>
                  <a:pt x="182117" y="169329"/>
                </a:lnTo>
                <a:lnTo>
                  <a:pt x="184784" y="166624"/>
                </a:lnTo>
                <a:lnTo>
                  <a:pt x="210105" y="166624"/>
                </a:lnTo>
                <a:lnTo>
                  <a:pt x="179324" y="159016"/>
                </a:lnTo>
                <a:close/>
              </a:path>
              <a:path w="398779" h="381000">
                <a:moveTo>
                  <a:pt x="156337" y="195072"/>
                </a:moveTo>
                <a:lnTo>
                  <a:pt x="153669" y="197777"/>
                </a:lnTo>
                <a:lnTo>
                  <a:pt x="158202" y="202313"/>
                </a:lnTo>
                <a:lnTo>
                  <a:pt x="156337" y="195072"/>
                </a:lnTo>
                <a:close/>
              </a:path>
              <a:path w="398779" h="381000">
                <a:moveTo>
                  <a:pt x="210105" y="166624"/>
                </a:moveTo>
                <a:lnTo>
                  <a:pt x="184784" y="166624"/>
                </a:lnTo>
                <a:lnTo>
                  <a:pt x="187495" y="169329"/>
                </a:lnTo>
                <a:lnTo>
                  <a:pt x="189436" y="171157"/>
                </a:lnTo>
                <a:lnTo>
                  <a:pt x="236092" y="182816"/>
                </a:lnTo>
                <a:lnTo>
                  <a:pt x="241300" y="177673"/>
                </a:lnTo>
                <a:lnTo>
                  <a:pt x="240848" y="175920"/>
                </a:lnTo>
                <a:lnTo>
                  <a:pt x="231648" y="175920"/>
                </a:lnTo>
                <a:lnTo>
                  <a:pt x="230564" y="171680"/>
                </a:lnTo>
                <a:lnTo>
                  <a:pt x="210105" y="166624"/>
                </a:lnTo>
                <a:close/>
              </a:path>
              <a:path w="398779" h="381000">
                <a:moveTo>
                  <a:pt x="237507" y="123952"/>
                </a:moveTo>
                <a:lnTo>
                  <a:pt x="227456" y="123952"/>
                </a:lnTo>
                <a:lnTo>
                  <a:pt x="229322" y="131193"/>
                </a:lnTo>
                <a:lnTo>
                  <a:pt x="276987" y="178892"/>
                </a:lnTo>
                <a:lnTo>
                  <a:pt x="284733" y="171157"/>
                </a:lnTo>
                <a:lnTo>
                  <a:pt x="237507" y="123952"/>
                </a:lnTo>
                <a:close/>
              </a:path>
              <a:path w="398779" h="381000">
                <a:moveTo>
                  <a:pt x="230564" y="171680"/>
                </a:moveTo>
                <a:lnTo>
                  <a:pt x="231648" y="175920"/>
                </a:lnTo>
                <a:lnTo>
                  <a:pt x="234823" y="172732"/>
                </a:lnTo>
                <a:lnTo>
                  <a:pt x="230564" y="171680"/>
                </a:lnTo>
                <a:close/>
              </a:path>
              <a:path w="398779" h="381000">
                <a:moveTo>
                  <a:pt x="225932" y="112382"/>
                </a:moveTo>
                <a:lnTo>
                  <a:pt x="217550" y="120764"/>
                </a:lnTo>
                <a:lnTo>
                  <a:pt x="230564" y="171680"/>
                </a:lnTo>
                <a:lnTo>
                  <a:pt x="234823" y="172732"/>
                </a:lnTo>
                <a:lnTo>
                  <a:pt x="231648" y="175920"/>
                </a:lnTo>
                <a:lnTo>
                  <a:pt x="240848" y="175920"/>
                </a:lnTo>
                <a:lnTo>
                  <a:pt x="229469" y="131762"/>
                </a:lnTo>
                <a:lnTo>
                  <a:pt x="229374" y="131394"/>
                </a:lnTo>
                <a:lnTo>
                  <a:pt x="229322" y="131193"/>
                </a:lnTo>
                <a:lnTo>
                  <a:pt x="224853" y="126720"/>
                </a:lnTo>
                <a:lnTo>
                  <a:pt x="226142" y="125285"/>
                </a:lnTo>
                <a:lnTo>
                  <a:pt x="227456" y="123952"/>
                </a:lnTo>
                <a:lnTo>
                  <a:pt x="237507" y="123952"/>
                </a:lnTo>
                <a:lnTo>
                  <a:pt x="225932" y="112382"/>
                </a:lnTo>
                <a:close/>
              </a:path>
              <a:path w="398779" h="381000">
                <a:moveTo>
                  <a:pt x="184784" y="166624"/>
                </a:moveTo>
                <a:lnTo>
                  <a:pt x="182117" y="169329"/>
                </a:lnTo>
                <a:lnTo>
                  <a:pt x="189436" y="171157"/>
                </a:lnTo>
                <a:lnTo>
                  <a:pt x="187495" y="169329"/>
                </a:lnTo>
                <a:lnTo>
                  <a:pt x="184784" y="166624"/>
                </a:lnTo>
                <a:close/>
              </a:path>
              <a:path w="398779" h="381000">
                <a:moveTo>
                  <a:pt x="249046" y="89293"/>
                </a:moveTo>
                <a:lnTo>
                  <a:pt x="278235" y="134416"/>
                </a:lnTo>
                <a:lnTo>
                  <a:pt x="302387" y="145440"/>
                </a:lnTo>
                <a:lnTo>
                  <a:pt x="313181" y="142379"/>
                </a:lnTo>
                <a:lnTo>
                  <a:pt x="318642" y="138861"/>
                </a:lnTo>
                <a:lnTo>
                  <a:pt x="323057" y="134416"/>
                </a:lnTo>
                <a:lnTo>
                  <a:pt x="296799" y="134416"/>
                </a:lnTo>
                <a:lnTo>
                  <a:pt x="291211" y="131394"/>
                </a:lnTo>
                <a:lnTo>
                  <a:pt x="284988" y="125285"/>
                </a:lnTo>
                <a:lnTo>
                  <a:pt x="249046" y="89293"/>
                </a:lnTo>
                <a:close/>
              </a:path>
              <a:path w="398779" h="381000">
                <a:moveTo>
                  <a:pt x="288036" y="50253"/>
                </a:moveTo>
                <a:lnTo>
                  <a:pt x="280162" y="58204"/>
                </a:lnTo>
                <a:lnTo>
                  <a:pt x="322199" y="100304"/>
                </a:lnTo>
                <a:lnTo>
                  <a:pt x="325246" y="105981"/>
                </a:lnTo>
                <a:lnTo>
                  <a:pt x="325246" y="116497"/>
                </a:lnTo>
                <a:lnTo>
                  <a:pt x="322579" y="121653"/>
                </a:lnTo>
                <a:lnTo>
                  <a:pt x="317626" y="126720"/>
                </a:lnTo>
                <a:lnTo>
                  <a:pt x="312546" y="131762"/>
                </a:lnTo>
                <a:lnTo>
                  <a:pt x="307105" y="134416"/>
                </a:lnTo>
                <a:lnTo>
                  <a:pt x="323057" y="134416"/>
                </a:lnTo>
                <a:lnTo>
                  <a:pt x="329691" y="127774"/>
                </a:lnTo>
                <a:lnTo>
                  <a:pt x="333248" y="122275"/>
                </a:lnTo>
                <a:lnTo>
                  <a:pt x="336295" y="111506"/>
                </a:lnTo>
                <a:lnTo>
                  <a:pt x="336168" y="106299"/>
                </a:lnTo>
                <a:lnTo>
                  <a:pt x="334263" y="101282"/>
                </a:lnTo>
                <a:lnTo>
                  <a:pt x="332486" y="96253"/>
                </a:lnTo>
                <a:lnTo>
                  <a:pt x="329438" y="91567"/>
                </a:lnTo>
                <a:lnTo>
                  <a:pt x="324992" y="87198"/>
                </a:lnTo>
                <a:lnTo>
                  <a:pt x="288036" y="50253"/>
                </a:lnTo>
                <a:close/>
              </a:path>
              <a:path w="398779" h="381000">
                <a:moveTo>
                  <a:pt x="227456" y="123952"/>
                </a:moveTo>
                <a:lnTo>
                  <a:pt x="226142" y="125285"/>
                </a:lnTo>
                <a:lnTo>
                  <a:pt x="224853" y="126720"/>
                </a:lnTo>
                <a:lnTo>
                  <a:pt x="229322" y="131193"/>
                </a:lnTo>
                <a:lnTo>
                  <a:pt x="227456" y="123952"/>
                </a:lnTo>
                <a:close/>
              </a:path>
              <a:path w="398779" h="381000">
                <a:moveTo>
                  <a:pt x="346082" y="15811"/>
                </a:moveTo>
                <a:lnTo>
                  <a:pt x="335661" y="15811"/>
                </a:lnTo>
                <a:lnTo>
                  <a:pt x="349884" y="93637"/>
                </a:lnTo>
                <a:lnTo>
                  <a:pt x="356107" y="99847"/>
                </a:lnTo>
                <a:lnTo>
                  <a:pt x="371723" y="84213"/>
                </a:lnTo>
                <a:lnTo>
                  <a:pt x="358520" y="84213"/>
                </a:lnTo>
                <a:lnTo>
                  <a:pt x="346082" y="15811"/>
                </a:lnTo>
                <a:close/>
              </a:path>
              <a:path w="398779" h="381000">
                <a:moveTo>
                  <a:pt x="392175" y="50533"/>
                </a:moveTo>
                <a:lnTo>
                  <a:pt x="358520" y="84213"/>
                </a:lnTo>
                <a:lnTo>
                  <a:pt x="371723" y="84213"/>
                </a:lnTo>
                <a:lnTo>
                  <a:pt x="398779" y="57124"/>
                </a:lnTo>
                <a:lnTo>
                  <a:pt x="392175" y="50533"/>
                </a:lnTo>
                <a:close/>
              </a:path>
              <a:path w="398779" h="381000">
                <a:moveTo>
                  <a:pt x="338327" y="0"/>
                </a:moveTo>
                <a:lnTo>
                  <a:pt x="299338" y="39001"/>
                </a:lnTo>
                <a:lnTo>
                  <a:pt x="305942" y="45605"/>
                </a:lnTo>
                <a:lnTo>
                  <a:pt x="335661" y="15811"/>
                </a:lnTo>
                <a:lnTo>
                  <a:pt x="346082" y="15811"/>
                </a:lnTo>
                <a:lnTo>
                  <a:pt x="344296" y="5994"/>
                </a:lnTo>
                <a:lnTo>
                  <a:pt x="338327" y="0"/>
                </a:lnTo>
                <a:close/>
              </a:path>
            </a:pathLst>
          </a:custGeom>
          <a:solidFill>
            <a:srgbClr val="000000"/>
          </a:solidFill>
        </p:spPr>
        <p:txBody>
          <a:bodyPr wrap="square" lIns="0" tIns="0" rIns="0" bIns="0" rtlCol="0"/>
          <a:lstStyle/>
          <a:p>
            <a:endParaRPr/>
          </a:p>
        </p:txBody>
      </p:sp>
      <p:sp>
        <p:nvSpPr>
          <p:cNvPr id="20" name="object 20"/>
          <p:cNvSpPr/>
          <p:nvPr/>
        </p:nvSpPr>
        <p:spPr>
          <a:xfrm>
            <a:off x="4158741" y="6078944"/>
            <a:ext cx="412115" cy="431800"/>
          </a:xfrm>
          <a:custGeom>
            <a:avLst/>
            <a:gdLst/>
            <a:ahLst/>
            <a:cxnLst/>
            <a:rect l="l" t="t" r="r" b="b"/>
            <a:pathLst>
              <a:path w="412114" h="431800">
                <a:moveTo>
                  <a:pt x="8255" y="342900"/>
                </a:moveTo>
                <a:lnTo>
                  <a:pt x="0" y="351790"/>
                </a:lnTo>
                <a:lnTo>
                  <a:pt x="36830" y="431800"/>
                </a:lnTo>
                <a:lnTo>
                  <a:pt x="44831" y="424180"/>
                </a:lnTo>
                <a:lnTo>
                  <a:pt x="34290" y="402590"/>
                </a:lnTo>
                <a:lnTo>
                  <a:pt x="42824" y="393700"/>
                </a:lnTo>
                <a:lnTo>
                  <a:pt x="29845" y="393700"/>
                </a:lnTo>
                <a:lnTo>
                  <a:pt x="11937" y="355600"/>
                </a:lnTo>
                <a:lnTo>
                  <a:pt x="35094" y="355600"/>
                </a:lnTo>
                <a:lnTo>
                  <a:pt x="8255" y="342900"/>
                </a:lnTo>
                <a:close/>
              </a:path>
              <a:path w="412114" h="431800">
                <a:moveTo>
                  <a:pt x="35094" y="355600"/>
                </a:moveTo>
                <a:lnTo>
                  <a:pt x="11937" y="355600"/>
                </a:lnTo>
                <a:lnTo>
                  <a:pt x="49784" y="373380"/>
                </a:lnTo>
                <a:lnTo>
                  <a:pt x="29845" y="393700"/>
                </a:lnTo>
                <a:lnTo>
                  <a:pt x="42824" y="393700"/>
                </a:lnTo>
                <a:lnTo>
                  <a:pt x="58674" y="377190"/>
                </a:lnTo>
                <a:lnTo>
                  <a:pt x="80721" y="377190"/>
                </a:lnTo>
                <a:lnTo>
                  <a:pt x="35094" y="355600"/>
                </a:lnTo>
                <a:close/>
              </a:path>
              <a:path w="412114" h="431800">
                <a:moveTo>
                  <a:pt x="80721" y="377190"/>
                </a:moveTo>
                <a:lnTo>
                  <a:pt x="58674" y="377190"/>
                </a:lnTo>
                <a:lnTo>
                  <a:pt x="80645" y="388620"/>
                </a:lnTo>
                <a:lnTo>
                  <a:pt x="88773" y="381000"/>
                </a:lnTo>
                <a:lnTo>
                  <a:pt x="80721" y="377190"/>
                </a:lnTo>
                <a:close/>
              </a:path>
              <a:path w="412114" h="431800">
                <a:moveTo>
                  <a:pt x="90932" y="275590"/>
                </a:moveTo>
                <a:lnTo>
                  <a:pt x="87122" y="275590"/>
                </a:lnTo>
                <a:lnTo>
                  <a:pt x="79629" y="276860"/>
                </a:lnTo>
                <a:lnTo>
                  <a:pt x="49275" y="313690"/>
                </a:lnTo>
                <a:lnTo>
                  <a:pt x="49428" y="316230"/>
                </a:lnTo>
                <a:lnTo>
                  <a:pt x="49504" y="317500"/>
                </a:lnTo>
                <a:lnTo>
                  <a:pt x="49580" y="318770"/>
                </a:lnTo>
                <a:lnTo>
                  <a:pt x="49657" y="320040"/>
                </a:lnTo>
                <a:lnTo>
                  <a:pt x="52070" y="326390"/>
                </a:lnTo>
                <a:lnTo>
                  <a:pt x="54356" y="334010"/>
                </a:lnTo>
                <a:lnTo>
                  <a:pt x="58674" y="340360"/>
                </a:lnTo>
                <a:lnTo>
                  <a:pt x="64643" y="345440"/>
                </a:lnTo>
                <a:lnTo>
                  <a:pt x="70612" y="351790"/>
                </a:lnTo>
                <a:lnTo>
                  <a:pt x="76962" y="355600"/>
                </a:lnTo>
                <a:lnTo>
                  <a:pt x="90297" y="360680"/>
                </a:lnTo>
                <a:lnTo>
                  <a:pt x="96900" y="360680"/>
                </a:lnTo>
                <a:lnTo>
                  <a:pt x="110362" y="358140"/>
                </a:lnTo>
                <a:lnTo>
                  <a:pt x="116712" y="354330"/>
                </a:lnTo>
                <a:lnTo>
                  <a:pt x="120446" y="350520"/>
                </a:lnTo>
                <a:lnTo>
                  <a:pt x="91567" y="350520"/>
                </a:lnTo>
                <a:lnTo>
                  <a:pt x="81661" y="345440"/>
                </a:lnTo>
                <a:lnTo>
                  <a:pt x="76962" y="342900"/>
                </a:lnTo>
                <a:lnTo>
                  <a:pt x="72517" y="337820"/>
                </a:lnTo>
                <a:lnTo>
                  <a:pt x="68199" y="334010"/>
                </a:lnTo>
                <a:lnTo>
                  <a:pt x="64770" y="328930"/>
                </a:lnTo>
                <a:lnTo>
                  <a:pt x="60452" y="318770"/>
                </a:lnTo>
                <a:lnTo>
                  <a:pt x="59690" y="313690"/>
                </a:lnTo>
                <a:lnTo>
                  <a:pt x="60579" y="308610"/>
                </a:lnTo>
                <a:lnTo>
                  <a:pt x="61341" y="303530"/>
                </a:lnTo>
                <a:lnTo>
                  <a:pt x="64135" y="298450"/>
                </a:lnTo>
                <a:lnTo>
                  <a:pt x="68834" y="294640"/>
                </a:lnTo>
                <a:lnTo>
                  <a:pt x="72136" y="290830"/>
                </a:lnTo>
                <a:lnTo>
                  <a:pt x="75565" y="288290"/>
                </a:lnTo>
                <a:lnTo>
                  <a:pt x="78994" y="287020"/>
                </a:lnTo>
                <a:lnTo>
                  <a:pt x="82550" y="285750"/>
                </a:lnTo>
                <a:lnTo>
                  <a:pt x="101854" y="285750"/>
                </a:lnTo>
                <a:lnTo>
                  <a:pt x="105791" y="281940"/>
                </a:lnTo>
                <a:lnTo>
                  <a:pt x="102235" y="279400"/>
                </a:lnTo>
                <a:lnTo>
                  <a:pt x="98552" y="276860"/>
                </a:lnTo>
                <a:lnTo>
                  <a:pt x="90932" y="275590"/>
                </a:lnTo>
                <a:close/>
              </a:path>
              <a:path w="412114" h="431800">
                <a:moveTo>
                  <a:pt x="130606" y="306070"/>
                </a:moveTo>
                <a:lnTo>
                  <a:pt x="116840" y="306070"/>
                </a:lnTo>
                <a:lnTo>
                  <a:pt x="120269" y="309880"/>
                </a:lnTo>
                <a:lnTo>
                  <a:pt x="122682" y="313690"/>
                </a:lnTo>
                <a:lnTo>
                  <a:pt x="123952" y="317500"/>
                </a:lnTo>
                <a:lnTo>
                  <a:pt x="125349" y="321310"/>
                </a:lnTo>
                <a:lnTo>
                  <a:pt x="125349" y="325120"/>
                </a:lnTo>
                <a:lnTo>
                  <a:pt x="96520" y="350520"/>
                </a:lnTo>
                <a:lnTo>
                  <a:pt x="120446" y="350520"/>
                </a:lnTo>
                <a:lnTo>
                  <a:pt x="122936" y="347980"/>
                </a:lnTo>
                <a:lnTo>
                  <a:pt x="128650" y="341630"/>
                </a:lnTo>
                <a:lnTo>
                  <a:pt x="132334" y="336550"/>
                </a:lnTo>
                <a:lnTo>
                  <a:pt x="133858" y="330200"/>
                </a:lnTo>
                <a:lnTo>
                  <a:pt x="135509" y="323850"/>
                </a:lnTo>
                <a:lnTo>
                  <a:pt x="135382" y="321310"/>
                </a:lnTo>
                <a:lnTo>
                  <a:pt x="135255" y="318770"/>
                </a:lnTo>
                <a:lnTo>
                  <a:pt x="133350" y="312420"/>
                </a:lnTo>
                <a:lnTo>
                  <a:pt x="131318" y="307340"/>
                </a:lnTo>
                <a:lnTo>
                  <a:pt x="130606" y="306070"/>
                </a:lnTo>
                <a:close/>
              </a:path>
              <a:path w="412114" h="431800">
                <a:moveTo>
                  <a:pt x="118110" y="292100"/>
                </a:moveTo>
                <a:lnTo>
                  <a:pt x="93218" y="316230"/>
                </a:lnTo>
                <a:lnTo>
                  <a:pt x="99695" y="322580"/>
                </a:lnTo>
                <a:lnTo>
                  <a:pt x="116840" y="306070"/>
                </a:lnTo>
                <a:lnTo>
                  <a:pt x="130606" y="306070"/>
                </a:lnTo>
                <a:lnTo>
                  <a:pt x="127762" y="300990"/>
                </a:lnTo>
                <a:lnTo>
                  <a:pt x="118110" y="292100"/>
                </a:lnTo>
                <a:close/>
              </a:path>
              <a:path w="412114" h="431800">
                <a:moveTo>
                  <a:pt x="108966" y="242570"/>
                </a:moveTo>
                <a:lnTo>
                  <a:pt x="100965" y="250190"/>
                </a:lnTo>
                <a:lnTo>
                  <a:pt x="137922" y="287020"/>
                </a:lnTo>
                <a:lnTo>
                  <a:pt x="142240" y="292100"/>
                </a:lnTo>
                <a:lnTo>
                  <a:pt x="146938" y="294640"/>
                </a:lnTo>
                <a:lnTo>
                  <a:pt x="157099" y="298450"/>
                </a:lnTo>
                <a:lnTo>
                  <a:pt x="162306" y="298450"/>
                </a:lnTo>
                <a:lnTo>
                  <a:pt x="173100" y="295910"/>
                </a:lnTo>
                <a:lnTo>
                  <a:pt x="178562" y="292100"/>
                </a:lnTo>
                <a:lnTo>
                  <a:pt x="182657" y="288290"/>
                </a:lnTo>
                <a:lnTo>
                  <a:pt x="156718" y="288290"/>
                </a:lnTo>
                <a:lnTo>
                  <a:pt x="151003" y="284480"/>
                </a:lnTo>
                <a:lnTo>
                  <a:pt x="108966" y="242570"/>
                </a:lnTo>
                <a:close/>
              </a:path>
              <a:path w="412114" h="431800">
                <a:moveTo>
                  <a:pt x="101854" y="285750"/>
                </a:moveTo>
                <a:lnTo>
                  <a:pt x="85979" y="285750"/>
                </a:lnTo>
                <a:lnTo>
                  <a:pt x="92456" y="287020"/>
                </a:lnTo>
                <a:lnTo>
                  <a:pt x="95377" y="288290"/>
                </a:lnTo>
                <a:lnTo>
                  <a:pt x="97917" y="289560"/>
                </a:lnTo>
                <a:lnTo>
                  <a:pt x="101854" y="285750"/>
                </a:lnTo>
                <a:close/>
              </a:path>
              <a:path w="412114" h="431800">
                <a:moveTo>
                  <a:pt x="38608" y="279400"/>
                </a:moveTo>
                <a:lnTo>
                  <a:pt x="34036" y="284480"/>
                </a:lnTo>
                <a:lnTo>
                  <a:pt x="36449" y="285750"/>
                </a:lnTo>
                <a:lnTo>
                  <a:pt x="38988" y="287020"/>
                </a:lnTo>
                <a:lnTo>
                  <a:pt x="44323" y="288290"/>
                </a:lnTo>
                <a:lnTo>
                  <a:pt x="46990" y="288290"/>
                </a:lnTo>
                <a:lnTo>
                  <a:pt x="52324" y="287020"/>
                </a:lnTo>
                <a:lnTo>
                  <a:pt x="54863" y="284480"/>
                </a:lnTo>
                <a:lnTo>
                  <a:pt x="57150" y="283210"/>
                </a:lnTo>
                <a:lnTo>
                  <a:pt x="58356" y="281940"/>
                </a:lnTo>
                <a:lnTo>
                  <a:pt x="41783" y="281940"/>
                </a:lnTo>
                <a:lnTo>
                  <a:pt x="40132" y="280670"/>
                </a:lnTo>
                <a:lnTo>
                  <a:pt x="38608" y="279400"/>
                </a:lnTo>
                <a:close/>
              </a:path>
              <a:path w="412114" h="431800">
                <a:moveTo>
                  <a:pt x="147955" y="203200"/>
                </a:moveTo>
                <a:lnTo>
                  <a:pt x="140081" y="212090"/>
                </a:lnTo>
                <a:lnTo>
                  <a:pt x="182118" y="254000"/>
                </a:lnTo>
                <a:lnTo>
                  <a:pt x="185166" y="259080"/>
                </a:lnTo>
                <a:lnTo>
                  <a:pt x="185140" y="265430"/>
                </a:lnTo>
                <a:lnTo>
                  <a:pt x="185038" y="270510"/>
                </a:lnTo>
                <a:lnTo>
                  <a:pt x="182499" y="275590"/>
                </a:lnTo>
                <a:lnTo>
                  <a:pt x="177419" y="280670"/>
                </a:lnTo>
                <a:lnTo>
                  <a:pt x="172466" y="285750"/>
                </a:lnTo>
                <a:lnTo>
                  <a:pt x="167259" y="288290"/>
                </a:lnTo>
                <a:lnTo>
                  <a:pt x="182657" y="288290"/>
                </a:lnTo>
                <a:lnTo>
                  <a:pt x="184023" y="287020"/>
                </a:lnTo>
                <a:lnTo>
                  <a:pt x="189611" y="280670"/>
                </a:lnTo>
                <a:lnTo>
                  <a:pt x="193167" y="275590"/>
                </a:lnTo>
                <a:lnTo>
                  <a:pt x="196215" y="265430"/>
                </a:lnTo>
                <a:lnTo>
                  <a:pt x="196119" y="261620"/>
                </a:lnTo>
                <a:lnTo>
                  <a:pt x="196087" y="260350"/>
                </a:lnTo>
                <a:lnTo>
                  <a:pt x="194183" y="255270"/>
                </a:lnTo>
                <a:lnTo>
                  <a:pt x="192405" y="250190"/>
                </a:lnTo>
                <a:lnTo>
                  <a:pt x="189357" y="245110"/>
                </a:lnTo>
                <a:lnTo>
                  <a:pt x="184912" y="240030"/>
                </a:lnTo>
                <a:lnTo>
                  <a:pt x="147955" y="203200"/>
                </a:lnTo>
                <a:close/>
              </a:path>
              <a:path w="412114" h="431800">
                <a:moveTo>
                  <a:pt x="58800" y="259080"/>
                </a:moveTo>
                <a:lnTo>
                  <a:pt x="54229" y="264160"/>
                </a:lnTo>
                <a:lnTo>
                  <a:pt x="55372" y="265430"/>
                </a:lnTo>
                <a:lnTo>
                  <a:pt x="56134" y="266700"/>
                </a:lnTo>
                <a:lnTo>
                  <a:pt x="56261" y="271780"/>
                </a:lnTo>
                <a:lnTo>
                  <a:pt x="54991" y="275590"/>
                </a:lnTo>
                <a:lnTo>
                  <a:pt x="53975" y="276860"/>
                </a:lnTo>
                <a:lnTo>
                  <a:pt x="52705" y="278130"/>
                </a:lnTo>
                <a:lnTo>
                  <a:pt x="51562" y="279400"/>
                </a:lnTo>
                <a:lnTo>
                  <a:pt x="50165" y="280670"/>
                </a:lnTo>
                <a:lnTo>
                  <a:pt x="48513" y="280670"/>
                </a:lnTo>
                <a:lnTo>
                  <a:pt x="46990" y="281940"/>
                </a:lnTo>
                <a:lnTo>
                  <a:pt x="58356" y="281940"/>
                </a:lnTo>
                <a:lnTo>
                  <a:pt x="59562" y="280670"/>
                </a:lnTo>
                <a:lnTo>
                  <a:pt x="61213" y="278130"/>
                </a:lnTo>
                <a:lnTo>
                  <a:pt x="62992" y="273050"/>
                </a:lnTo>
                <a:lnTo>
                  <a:pt x="63076" y="271780"/>
                </a:lnTo>
                <a:lnTo>
                  <a:pt x="63161" y="270510"/>
                </a:lnTo>
                <a:lnTo>
                  <a:pt x="63246" y="269240"/>
                </a:lnTo>
                <a:lnTo>
                  <a:pt x="62611" y="266700"/>
                </a:lnTo>
                <a:lnTo>
                  <a:pt x="62103" y="264160"/>
                </a:lnTo>
                <a:lnTo>
                  <a:pt x="60833" y="261620"/>
                </a:lnTo>
                <a:lnTo>
                  <a:pt x="58800" y="259080"/>
                </a:lnTo>
                <a:close/>
              </a:path>
              <a:path w="412114" h="431800">
                <a:moveTo>
                  <a:pt x="207645" y="226060"/>
                </a:moveTo>
                <a:lnTo>
                  <a:pt x="199771" y="233680"/>
                </a:lnTo>
                <a:lnTo>
                  <a:pt x="204088" y="238760"/>
                </a:lnTo>
                <a:lnTo>
                  <a:pt x="208661" y="241300"/>
                </a:lnTo>
                <a:lnTo>
                  <a:pt x="218186" y="242570"/>
                </a:lnTo>
                <a:lnTo>
                  <a:pt x="227457" y="240030"/>
                </a:lnTo>
                <a:lnTo>
                  <a:pt x="232156" y="237490"/>
                </a:lnTo>
                <a:lnTo>
                  <a:pt x="236600" y="233680"/>
                </a:lnTo>
                <a:lnTo>
                  <a:pt x="239395" y="231140"/>
                </a:lnTo>
                <a:lnTo>
                  <a:pt x="213868" y="231140"/>
                </a:lnTo>
                <a:lnTo>
                  <a:pt x="210820" y="228600"/>
                </a:lnTo>
                <a:lnTo>
                  <a:pt x="207645" y="226060"/>
                </a:lnTo>
                <a:close/>
              </a:path>
              <a:path w="412114" h="431800">
                <a:moveTo>
                  <a:pt x="249300" y="195580"/>
                </a:moveTo>
                <a:lnTo>
                  <a:pt x="229235" y="195580"/>
                </a:lnTo>
                <a:lnTo>
                  <a:pt x="233680" y="196850"/>
                </a:lnTo>
                <a:lnTo>
                  <a:pt x="235838" y="196850"/>
                </a:lnTo>
                <a:lnTo>
                  <a:pt x="237871" y="199390"/>
                </a:lnTo>
                <a:lnTo>
                  <a:pt x="242188" y="209550"/>
                </a:lnTo>
                <a:lnTo>
                  <a:pt x="241681" y="212090"/>
                </a:lnTo>
                <a:lnTo>
                  <a:pt x="223266" y="231140"/>
                </a:lnTo>
                <a:lnTo>
                  <a:pt x="239395" y="231140"/>
                </a:lnTo>
                <a:lnTo>
                  <a:pt x="252603" y="208280"/>
                </a:lnTo>
                <a:lnTo>
                  <a:pt x="252222" y="204470"/>
                </a:lnTo>
                <a:lnTo>
                  <a:pt x="252095" y="203200"/>
                </a:lnTo>
                <a:lnTo>
                  <a:pt x="251460" y="199390"/>
                </a:lnTo>
                <a:lnTo>
                  <a:pt x="249300" y="195580"/>
                </a:lnTo>
                <a:close/>
              </a:path>
              <a:path w="412114" h="431800">
                <a:moveTo>
                  <a:pt x="200279" y="160020"/>
                </a:moveTo>
                <a:lnTo>
                  <a:pt x="195961" y="160020"/>
                </a:lnTo>
                <a:lnTo>
                  <a:pt x="191516" y="162560"/>
                </a:lnTo>
                <a:lnTo>
                  <a:pt x="187198" y="163830"/>
                </a:lnTo>
                <a:lnTo>
                  <a:pt x="168402" y="191770"/>
                </a:lnTo>
                <a:lnTo>
                  <a:pt x="169037" y="195580"/>
                </a:lnTo>
                <a:lnTo>
                  <a:pt x="169799" y="199390"/>
                </a:lnTo>
                <a:lnTo>
                  <a:pt x="171831" y="201930"/>
                </a:lnTo>
                <a:lnTo>
                  <a:pt x="175133" y="205740"/>
                </a:lnTo>
                <a:lnTo>
                  <a:pt x="178308" y="209550"/>
                </a:lnTo>
                <a:lnTo>
                  <a:pt x="181610" y="210820"/>
                </a:lnTo>
                <a:lnTo>
                  <a:pt x="188595" y="212090"/>
                </a:lnTo>
                <a:lnTo>
                  <a:pt x="192405" y="212090"/>
                </a:lnTo>
                <a:lnTo>
                  <a:pt x="200913" y="209550"/>
                </a:lnTo>
                <a:lnTo>
                  <a:pt x="205740" y="207010"/>
                </a:lnTo>
                <a:lnTo>
                  <a:pt x="211328" y="203200"/>
                </a:lnTo>
                <a:lnTo>
                  <a:pt x="216027" y="200660"/>
                </a:lnTo>
                <a:lnTo>
                  <a:pt x="186309" y="200660"/>
                </a:lnTo>
                <a:lnTo>
                  <a:pt x="184404" y="199390"/>
                </a:lnTo>
                <a:lnTo>
                  <a:pt x="182625" y="198120"/>
                </a:lnTo>
                <a:lnTo>
                  <a:pt x="179832" y="194310"/>
                </a:lnTo>
                <a:lnTo>
                  <a:pt x="178688" y="191770"/>
                </a:lnTo>
                <a:lnTo>
                  <a:pt x="179197" y="187960"/>
                </a:lnTo>
                <a:lnTo>
                  <a:pt x="201675" y="170180"/>
                </a:lnTo>
                <a:lnTo>
                  <a:pt x="212598" y="170180"/>
                </a:lnTo>
                <a:lnTo>
                  <a:pt x="216535" y="166370"/>
                </a:lnTo>
                <a:lnTo>
                  <a:pt x="212852" y="162560"/>
                </a:lnTo>
                <a:lnTo>
                  <a:pt x="208915" y="161290"/>
                </a:lnTo>
                <a:lnTo>
                  <a:pt x="200279" y="160020"/>
                </a:lnTo>
                <a:close/>
              </a:path>
              <a:path w="412114" h="431800">
                <a:moveTo>
                  <a:pt x="231394" y="184150"/>
                </a:moveTo>
                <a:lnTo>
                  <a:pt x="227457" y="184150"/>
                </a:lnTo>
                <a:lnTo>
                  <a:pt x="218948" y="186690"/>
                </a:lnTo>
                <a:lnTo>
                  <a:pt x="213995" y="189230"/>
                </a:lnTo>
                <a:lnTo>
                  <a:pt x="203327" y="195580"/>
                </a:lnTo>
                <a:lnTo>
                  <a:pt x="199262" y="198120"/>
                </a:lnTo>
                <a:lnTo>
                  <a:pt x="192912" y="200660"/>
                </a:lnTo>
                <a:lnTo>
                  <a:pt x="216027" y="200660"/>
                </a:lnTo>
                <a:lnTo>
                  <a:pt x="220091" y="198120"/>
                </a:lnTo>
                <a:lnTo>
                  <a:pt x="226441" y="195580"/>
                </a:lnTo>
                <a:lnTo>
                  <a:pt x="249300" y="195580"/>
                </a:lnTo>
                <a:lnTo>
                  <a:pt x="241935" y="187960"/>
                </a:lnTo>
                <a:lnTo>
                  <a:pt x="238379" y="185420"/>
                </a:lnTo>
                <a:lnTo>
                  <a:pt x="234823" y="185420"/>
                </a:lnTo>
                <a:lnTo>
                  <a:pt x="231394" y="184150"/>
                </a:lnTo>
                <a:close/>
              </a:path>
              <a:path w="412114" h="431800">
                <a:moveTo>
                  <a:pt x="245636" y="134620"/>
                </a:moveTo>
                <a:lnTo>
                  <a:pt x="230250" y="134620"/>
                </a:lnTo>
                <a:lnTo>
                  <a:pt x="282448" y="186690"/>
                </a:lnTo>
                <a:lnTo>
                  <a:pt x="290195" y="179070"/>
                </a:lnTo>
                <a:lnTo>
                  <a:pt x="245636" y="134620"/>
                </a:lnTo>
                <a:close/>
              </a:path>
              <a:path w="412114" h="431800">
                <a:moveTo>
                  <a:pt x="212598" y="170180"/>
                </a:moveTo>
                <a:lnTo>
                  <a:pt x="201675" y="170180"/>
                </a:lnTo>
                <a:lnTo>
                  <a:pt x="205359" y="171450"/>
                </a:lnTo>
                <a:lnTo>
                  <a:pt x="208661" y="173990"/>
                </a:lnTo>
                <a:lnTo>
                  <a:pt x="212598" y="170180"/>
                </a:lnTo>
                <a:close/>
              </a:path>
              <a:path w="412114" h="431800">
                <a:moveTo>
                  <a:pt x="248158" y="104140"/>
                </a:moveTo>
                <a:lnTo>
                  <a:pt x="206883" y="144780"/>
                </a:lnTo>
                <a:lnTo>
                  <a:pt x="213487" y="151130"/>
                </a:lnTo>
                <a:lnTo>
                  <a:pt x="230250" y="134620"/>
                </a:lnTo>
                <a:lnTo>
                  <a:pt x="245636" y="134620"/>
                </a:lnTo>
                <a:lnTo>
                  <a:pt x="237998" y="127000"/>
                </a:lnTo>
                <a:lnTo>
                  <a:pt x="254762" y="110490"/>
                </a:lnTo>
                <a:lnTo>
                  <a:pt x="248158" y="104140"/>
                </a:lnTo>
                <a:close/>
              </a:path>
              <a:path w="412114" h="431800">
                <a:moveTo>
                  <a:pt x="313817" y="55880"/>
                </a:moveTo>
                <a:lnTo>
                  <a:pt x="307086" y="55880"/>
                </a:lnTo>
                <a:lnTo>
                  <a:pt x="293750" y="58420"/>
                </a:lnTo>
                <a:lnTo>
                  <a:pt x="267970" y="95250"/>
                </a:lnTo>
                <a:lnTo>
                  <a:pt x="268274" y="100330"/>
                </a:lnTo>
                <a:lnTo>
                  <a:pt x="268350" y="101600"/>
                </a:lnTo>
                <a:lnTo>
                  <a:pt x="295656" y="137160"/>
                </a:lnTo>
                <a:lnTo>
                  <a:pt x="308863" y="142240"/>
                </a:lnTo>
                <a:lnTo>
                  <a:pt x="315468" y="142240"/>
                </a:lnTo>
                <a:lnTo>
                  <a:pt x="328930" y="139700"/>
                </a:lnTo>
                <a:lnTo>
                  <a:pt x="335407" y="135890"/>
                </a:lnTo>
                <a:lnTo>
                  <a:pt x="339064" y="132080"/>
                </a:lnTo>
                <a:lnTo>
                  <a:pt x="315468" y="132080"/>
                </a:lnTo>
                <a:lnTo>
                  <a:pt x="305435" y="129540"/>
                </a:lnTo>
                <a:lnTo>
                  <a:pt x="279273" y="100330"/>
                </a:lnTo>
                <a:lnTo>
                  <a:pt x="278511" y="95250"/>
                </a:lnTo>
                <a:lnTo>
                  <a:pt x="279400" y="90170"/>
                </a:lnTo>
                <a:lnTo>
                  <a:pt x="280162" y="85090"/>
                </a:lnTo>
                <a:lnTo>
                  <a:pt x="282956" y="80010"/>
                </a:lnTo>
                <a:lnTo>
                  <a:pt x="292354" y="71120"/>
                </a:lnTo>
                <a:lnTo>
                  <a:pt x="297180" y="67310"/>
                </a:lnTo>
                <a:lnTo>
                  <a:pt x="307340" y="66040"/>
                </a:lnTo>
                <a:lnTo>
                  <a:pt x="334568" y="66040"/>
                </a:lnTo>
                <a:lnTo>
                  <a:pt x="333375" y="64770"/>
                </a:lnTo>
                <a:lnTo>
                  <a:pt x="327152" y="60960"/>
                </a:lnTo>
                <a:lnTo>
                  <a:pt x="313817" y="55880"/>
                </a:lnTo>
                <a:close/>
              </a:path>
              <a:path w="412114" h="431800">
                <a:moveTo>
                  <a:pt x="334568" y="66040"/>
                </a:moveTo>
                <a:lnTo>
                  <a:pt x="307340" y="66040"/>
                </a:lnTo>
                <a:lnTo>
                  <a:pt x="312293" y="67310"/>
                </a:lnTo>
                <a:lnTo>
                  <a:pt x="322199" y="71120"/>
                </a:lnTo>
                <a:lnTo>
                  <a:pt x="344170" y="102870"/>
                </a:lnTo>
                <a:lnTo>
                  <a:pt x="342646" y="113030"/>
                </a:lnTo>
                <a:lnTo>
                  <a:pt x="315468" y="132080"/>
                </a:lnTo>
                <a:lnTo>
                  <a:pt x="339064" y="132080"/>
                </a:lnTo>
                <a:lnTo>
                  <a:pt x="341503" y="129540"/>
                </a:lnTo>
                <a:lnTo>
                  <a:pt x="347725" y="123190"/>
                </a:lnTo>
                <a:lnTo>
                  <a:pt x="351536" y="116840"/>
                </a:lnTo>
                <a:lnTo>
                  <a:pt x="353060" y="110490"/>
                </a:lnTo>
                <a:lnTo>
                  <a:pt x="354711" y="102870"/>
                </a:lnTo>
                <a:lnTo>
                  <a:pt x="354406" y="97790"/>
                </a:lnTo>
                <a:lnTo>
                  <a:pt x="354330" y="96520"/>
                </a:lnTo>
                <a:lnTo>
                  <a:pt x="349504" y="83820"/>
                </a:lnTo>
                <a:lnTo>
                  <a:pt x="345313" y="77470"/>
                </a:lnTo>
                <a:lnTo>
                  <a:pt x="334568" y="66040"/>
                </a:lnTo>
                <a:close/>
              </a:path>
              <a:path w="412114" h="431800">
                <a:moveTo>
                  <a:pt x="367157" y="66040"/>
                </a:moveTo>
                <a:lnTo>
                  <a:pt x="359283" y="74930"/>
                </a:lnTo>
                <a:lnTo>
                  <a:pt x="363600" y="78740"/>
                </a:lnTo>
                <a:lnTo>
                  <a:pt x="368173" y="81280"/>
                </a:lnTo>
                <a:lnTo>
                  <a:pt x="377571" y="82550"/>
                </a:lnTo>
                <a:lnTo>
                  <a:pt x="382270" y="82550"/>
                </a:lnTo>
                <a:lnTo>
                  <a:pt x="391668" y="77470"/>
                </a:lnTo>
                <a:lnTo>
                  <a:pt x="396113" y="74930"/>
                </a:lnTo>
                <a:lnTo>
                  <a:pt x="398907" y="72390"/>
                </a:lnTo>
                <a:lnTo>
                  <a:pt x="379603" y="72390"/>
                </a:lnTo>
                <a:lnTo>
                  <a:pt x="373380" y="71120"/>
                </a:lnTo>
                <a:lnTo>
                  <a:pt x="370205" y="69850"/>
                </a:lnTo>
                <a:lnTo>
                  <a:pt x="367157" y="66040"/>
                </a:lnTo>
                <a:close/>
              </a:path>
              <a:path w="412114" h="431800">
                <a:moveTo>
                  <a:pt x="408813" y="35560"/>
                </a:moveTo>
                <a:lnTo>
                  <a:pt x="388620" y="35560"/>
                </a:lnTo>
                <a:lnTo>
                  <a:pt x="393192" y="36830"/>
                </a:lnTo>
                <a:lnTo>
                  <a:pt x="395350" y="38100"/>
                </a:lnTo>
                <a:lnTo>
                  <a:pt x="397383" y="40640"/>
                </a:lnTo>
                <a:lnTo>
                  <a:pt x="399796" y="41910"/>
                </a:lnTo>
                <a:lnTo>
                  <a:pt x="401066" y="44450"/>
                </a:lnTo>
                <a:lnTo>
                  <a:pt x="401150" y="45720"/>
                </a:lnTo>
                <a:lnTo>
                  <a:pt x="401235" y="46990"/>
                </a:lnTo>
                <a:lnTo>
                  <a:pt x="401320" y="48260"/>
                </a:lnTo>
                <a:lnTo>
                  <a:pt x="379603" y="72390"/>
                </a:lnTo>
                <a:lnTo>
                  <a:pt x="398907" y="72390"/>
                </a:lnTo>
                <a:lnTo>
                  <a:pt x="400304" y="71120"/>
                </a:lnTo>
                <a:lnTo>
                  <a:pt x="407416" y="62230"/>
                </a:lnTo>
                <a:lnTo>
                  <a:pt x="411480" y="53340"/>
                </a:lnTo>
                <a:lnTo>
                  <a:pt x="412115" y="48260"/>
                </a:lnTo>
                <a:lnTo>
                  <a:pt x="411480" y="44450"/>
                </a:lnTo>
                <a:lnTo>
                  <a:pt x="411225" y="41910"/>
                </a:lnTo>
                <a:lnTo>
                  <a:pt x="411099" y="40640"/>
                </a:lnTo>
                <a:lnTo>
                  <a:pt x="410972" y="39370"/>
                </a:lnTo>
                <a:lnTo>
                  <a:pt x="408813" y="35560"/>
                </a:lnTo>
                <a:close/>
              </a:path>
              <a:path w="412114" h="431800">
                <a:moveTo>
                  <a:pt x="359791" y="0"/>
                </a:moveTo>
                <a:lnTo>
                  <a:pt x="330073" y="24130"/>
                </a:lnTo>
                <a:lnTo>
                  <a:pt x="328422" y="27940"/>
                </a:lnTo>
                <a:lnTo>
                  <a:pt x="327787" y="31750"/>
                </a:lnTo>
                <a:lnTo>
                  <a:pt x="329311" y="39370"/>
                </a:lnTo>
                <a:lnTo>
                  <a:pt x="331343" y="43180"/>
                </a:lnTo>
                <a:lnTo>
                  <a:pt x="334645" y="45720"/>
                </a:lnTo>
                <a:lnTo>
                  <a:pt x="337820" y="49530"/>
                </a:lnTo>
                <a:lnTo>
                  <a:pt x="341122" y="52070"/>
                </a:lnTo>
                <a:lnTo>
                  <a:pt x="347980" y="53340"/>
                </a:lnTo>
                <a:lnTo>
                  <a:pt x="351917" y="52070"/>
                </a:lnTo>
                <a:lnTo>
                  <a:pt x="360299" y="49530"/>
                </a:lnTo>
                <a:lnTo>
                  <a:pt x="365252" y="46990"/>
                </a:lnTo>
                <a:lnTo>
                  <a:pt x="370840" y="44450"/>
                </a:lnTo>
                <a:lnTo>
                  <a:pt x="373972" y="41910"/>
                </a:lnTo>
                <a:lnTo>
                  <a:pt x="349885" y="41910"/>
                </a:lnTo>
                <a:lnTo>
                  <a:pt x="345821" y="40640"/>
                </a:lnTo>
                <a:lnTo>
                  <a:pt x="343916" y="40640"/>
                </a:lnTo>
                <a:lnTo>
                  <a:pt x="342138" y="38100"/>
                </a:lnTo>
                <a:lnTo>
                  <a:pt x="339344" y="35560"/>
                </a:lnTo>
                <a:lnTo>
                  <a:pt x="338074" y="31750"/>
                </a:lnTo>
                <a:lnTo>
                  <a:pt x="361188" y="10160"/>
                </a:lnTo>
                <a:lnTo>
                  <a:pt x="373422" y="10160"/>
                </a:lnTo>
                <a:lnTo>
                  <a:pt x="376047" y="7620"/>
                </a:lnTo>
                <a:lnTo>
                  <a:pt x="372363" y="3810"/>
                </a:lnTo>
                <a:lnTo>
                  <a:pt x="368427" y="1270"/>
                </a:lnTo>
                <a:lnTo>
                  <a:pt x="359791" y="0"/>
                </a:lnTo>
                <a:close/>
              </a:path>
              <a:path w="412114" h="431800">
                <a:moveTo>
                  <a:pt x="390779" y="24130"/>
                </a:moveTo>
                <a:lnTo>
                  <a:pt x="386969" y="25400"/>
                </a:lnTo>
                <a:lnTo>
                  <a:pt x="378460" y="27940"/>
                </a:lnTo>
                <a:lnTo>
                  <a:pt x="373507" y="30480"/>
                </a:lnTo>
                <a:lnTo>
                  <a:pt x="367665" y="33020"/>
                </a:lnTo>
                <a:lnTo>
                  <a:pt x="362712" y="36830"/>
                </a:lnTo>
                <a:lnTo>
                  <a:pt x="358775" y="38100"/>
                </a:lnTo>
                <a:lnTo>
                  <a:pt x="352425" y="40640"/>
                </a:lnTo>
                <a:lnTo>
                  <a:pt x="349885" y="41910"/>
                </a:lnTo>
                <a:lnTo>
                  <a:pt x="373972" y="41910"/>
                </a:lnTo>
                <a:lnTo>
                  <a:pt x="375538" y="40640"/>
                </a:lnTo>
                <a:lnTo>
                  <a:pt x="379475" y="39370"/>
                </a:lnTo>
                <a:lnTo>
                  <a:pt x="382778" y="38100"/>
                </a:lnTo>
                <a:lnTo>
                  <a:pt x="385953" y="36830"/>
                </a:lnTo>
                <a:lnTo>
                  <a:pt x="388620" y="35560"/>
                </a:lnTo>
                <a:lnTo>
                  <a:pt x="408813" y="35560"/>
                </a:lnTo>
                <a:lnTo>
                  <a:pt x="401447" y="27940"/>
                </a:lnTo>
                <a:lnTo>
                  <a:pt x="390779" y="24130"/>
                </a:lnTo>
                <a:close/>
              </a:path>
              <a:path w="412114" h="431800">
                <a:moveTo>
                  <a:pt x="373422" y="10160"/>
                </a:moveTo>
                <a:lnTo>
                  <a:pt x="361188" y="10160"/>
                </a:lnTo>
                <a:lnTo>
                  <a:pt x="364871" y="11430"/>
                </a:lnTo>
                <a:lnTo>
                  <a:pt x="368173" y="15240"/>
                </a:lnTo>
                <a:lnTo>
                  <a:pt x="373422" y="10160"/>
                </a:lnTo>
                <a:close/>
              </a:path>
            </a:pathLst>
          </a:custGeom>
          <a:solidFill>
            <a:srgbClr val="000000"/>
          </a:solidFill>
        </p:spPr>
        <p:txBody>
          <a:bodyPr wrap="square" lIns="0" tIns="0" rIns="0" bIns="0" rtlCol="0"/>
          <a:lstStyle/>
          <a:p>
            <a:endParaRPr/>
          </a:p>
        </p:txBody>
      </p:sp>
      <p:sp>
        <p:nvSpPr>
          <p:cNvPr id="21" name="object 21"/>
          <p:cNvSpPr/>
          <p:nvPr/>
        </p:nvSpPr>
        <p:spPr>
          <a:xfrm>
            <a:off x="4751578" y="6093130"/>
            <a:ext cx="299085" cy="271780"/>
          </a:xfrm>
          <a:custGeom>
            <a:avLst/>
            <a:gdLst/>
            <a:ahLst/>
            <a:cxnLst/>
            <a:rect l="l" t="t" r="r" b="b"/>
            <a:pathLst>
              <a:path w="299085" h="271779">
                <a:moveTo>
                  <a:pt x="37464" y="175094"/>
                </a:moveTo>
                <a:lnTo>
                  <a:pt x="0" y="212610"/>
                </a:lnTo>
                <a:lnTo>
                  <a:pt x="58674" y="271398"/>
                </a:lnTo>
                <a:lnTo>
                  <a:pt x="73117" y="256984"/>
                </a:lnTo>
                <a:lnTo>
                  <a:pt x="60071" y="256984"/>
                </a:lnTo>
                <a:lnTo>
                  <a:pt x="39624" y="236499"/>
                </a:lnTo>
                <a:lnTo>
                  <a:pt x="46061" y="230035"/>
                </a:lnTo>
                <a:lnTo>
                  <a:pt x="33147" y="230035"/>
                </a:lnTo>
                <a:lnTo>
                  <a:pt x="14350" y="211302"/>
                </a:lnTo>
                <a:lnTo>
                  <a:pt x="44069" y="181648"/>
                </a:lnTo>
                <a:lnTo>
                  <a:pt x="37464" y="175094"/>
                </a:lnTo>
                <a:close/>
              </a:path>
              <a:path w="299085" h="271779">
                <a:moveTo>
                  <a:pt x="89662" y="227329"/>
                </a:moveTo>
                <a:lnTo>
                  <a:pt x="60071" y="256984"/>
                </a:lnTo>
                <a:lnTo>
                  <a:pt x="73117" y="256984"/>
                </a:lnTo>
                <a:lnTo>
                  <a:pt x="96266" y="233883"/>
                </a:lnTo>
                <a:lnTo>
                  <a:pt x="89662" y="227329"/>
                </a:lnTo>
                <a:close/>
              </a:path>
              <a:path w="299085" h="271779">
                <a:moveTo>
                  <a:pt x="60451" y="202742"/>
                </a:moveTo>
                <a:lnTo>
                  <a:pt x="33147" y="230035"/>
                </a:lnTo>
                <a:lnTo>
                  <a:pt x="46061" y="230035"/>
                </a:lnTo>
                <a:lnTo>
                  <a:pt x="66801" y="209207"/>
                </a:lnTo>
                <a:lnTo>
                  <a:pt x="60451" y="202742"/>
                </a:lnTo>
                <a:close/>
              </a:path>
              <a:path w="299085" h="271779">
                <a:moveTo>
                  <a:pt x="50419" y="162077"/>
                </a:moveTo>
                <a:lnTo>
                  <a:pt x="41783" y="170726"/>
                </a:lnTo>
                <a:lnTo>
                  <a:pt x="97282" y="185966"/>
                </a:lnTo>
                <a:lnTo>
                  <a:pt x="120776" y="209384"/>
                </a:lnTo>
                <a:lnTo>
                  <a:pt x="128650" y="201434"/>
                </a:lnTo>
                <a:lnTo>
                  <a:pt x="105283" y="178028"/>
                </a:lnTo>
                <a:lnTo>
                  <a:pt x="104478" y="175094"/>
                </a:lnTo>
                <a:lnTo>
                  <a:pt x="94793" y="175094"/>
                </a:lnTo>
                <a:lnTo>
                  <a:pt x="50419" y="162077"/>
                </a:lnTo>
                <a:close/>
              </a:path>
              <a:path w="299085" h="271779">
                <a:moveTo>
                  <a:pt x="90043" y="122466"/>
                </a:moveTo>
                <a:lnTo>
                  <a:pt x="81425" y="131229"/>
                </a:lnTo>
                <a:lnTo>
                  <a:pt x="94398" y="175094"/>
                </a:lnTo>
                <a:lnTo>
                  <a:pt x="104478" y="175094"/>
                </a:lnTo>
                <a:lnTo>
                  <a:pt x="90043" y="122466"/>
                </a:lnTo>
                <a:close/>
              </a:path>
              <a:path w="299085" h="271779">
                <a:moveTo>
                  <a:pt x="105918" y="106692"/>
                </a:moveTo>
                <a:lnTo>
                  <a:pt x="98044" y="114553"/>
                </a:lnTo>
                <a:lnTo>
                  <a:pt x="156845" y="173329"/>
                </a:lnTo>
                <a:lnTo>
                  <a:pt x="171464" y="158699"/>
                </a:lnTo>
                <a:lnTo>
                  <a:pt x="157861" y="158699"/>
                </a:lnTo>
                <a:lnTo>
                  <a:pt x="105918" y="106692"/>
                </a:lnTo>
                <a:close/>
              </a:path>
              <a:path w="299085" h="271779">
                <a:moveTo>
                  <a:pt x="185420" y="131229"/>
                </a:moveTo>
                <a:lnTo>
                  <a:pt x="157861" y="158699"/>
                </a:lnTo>
                <a:lnTo>
                  <a:pt x="171464" y="158699"/>
                </a:lnTo>
                <a:lnTo>
                  <a:pt x="192150" y="137998"/>
                </a:lnTo>
                <a:lnTo>
                  <a:pt x="185420" y="131229"/>
                </a:lnTo>
                <a:close/>
              </a:path>
              <a:path w="299085" h="271779">
                <a:moveTo>
                  <a:pt x="150495" y="62077"/>
                </a:moveTo>
                <a:lnTo>
                  <a:pt x="142494" y="70027"/>
                </a:lnTo>
                <a:lnTo>
                  <a:pt x="179684" y="107213"/>
                </a:lnTo>
                <a:lnTo>
                  <a:pt x="183896" y="111340"/>
                </a:lnTo>
                <a:lnTo>
                  <a:pt x="188768" y="114553"/>
                </a:lnTo>
                <a:lnTo>
                  <a:pt x="188906" y="114553"/>
                </a:lnTo>
                <a:lnTo>
                  <a:pt x="198627" y="118084"/>
                </a:lnTo>
                <a:lnTo>
                  <a:pt x="203835" y="118224"/>
                </a:lnTo>
                <a:lnTo>
                  <a:pt x="214630" y="115163"/>
                </a:lnTo>
                <a:lnTo>
                  <a:pt x="220091" y="111658"/>
                </a:lnTo>
                <a:lnTo>
                  <a:pt x="224495" y="107213"/>
                </a:lnTo>
                <a:lnTo>
                  <a:pt x="198247" y="107213"/>
                </a:lnTo>
                <a:lnTo>
                  <a:pt x="192532" y="104178"/>
                </a:lnTo>
                <a:lnTo>
                  <a:pt x="150495" y="62077"/>
                </a:lnTo>
                <a:close/>
              </a:path>
              <a:path w="299085" h="271779">
                <a:moveTo>
                  <a:pt x="189484" y="23037"/>
                </a:moveTo>
                <a:lnTo>
                  <a:pt x="181610" y="30987"/>
                </a:lnTo>
                <a:lnTo>
                  <a:pt x="223647" y="73088"/>
                </a:lnTo>
                <a:lnTo>
                  <a:pt x="226695" y="78778"/>
                </a:lnTo>
                <a:lnTo>
                  <a:pt x="226568" y="89281"/>
                </a:lnTo>
                <a:lnTo>
                  <a:pt x="224027" y="94449"/>
                </a:lnTo>
                <a:lnTo>
                  <a:pt x="218948" y="99517"/>
                </a:lnTo>
                <a:lnTo>
                  <a:pt x="213995" y="104546"/>
                </a:lnTo>
                <a:lnTo>
                  <a:pt x="208554" y="107213"/>
                </a:lnTo>
                <a:lnTo>
                  <a:pt x="224495" y="107213"/>
                </a:lnTo>
                <a:lnTo>
                  <a:pt x="231139" y="100558"/>
                </a:lnTo>
                <a:lnTo>
                  <a:pt x="234696" y="95072"/>
                </a:lnTo>
                <a:lnTo>
                  <a:pt x="237744" y="84302"/>
                </a:lnTo>
                <a:lnTo>
                  <a:pt x="237617" y="79095"/>
                </a:lnTo>
                <a:lnTo>
                  <a:pt x="235712" y="74066"/>
                </a:lnTo>
                <a:lnTo>
                  <a:pt x="233934" y="69049"/>
                </a:lnTo>
                <a:lnTo>
                  <a:pt x="230886" y="64350"/>
                </a:lnTo>
                <a:lnTo>
                  <a:pt x="226441" y="59982"/>
                </a:lnTo>
                <a:lnTo>
                  <a:pt x="189484" y="23037"/>
                </a:lnTo>
                <a:close/>
              </a:path>
              <a:path w="299085" h="271779">
                <a:moveTo>
                  <a:pt x="212598" y="0"/>
                </a:moveTo>
                <a:lnTo>
                  <a:pt x="204724" y="7861"/>
                </a:lnTo>
                <a:lnTo>
                  <a:pt x="263525" y="66649"/>
                </a:lnTo>
                <a:lnTo>
                  <a:pt x="278144" y="52019"/>
                </a:lnTo>
                <a:lnTo>
                  <a:pt x="264541" y="52019"/>
                </a:lnTo>
                <a:lnTo>
                  <a:pt x="212598" y="0"/>
                </a:lnTo>
                <a:close/>
              </a:path>
              <a:path w="299085" h="271779">
                <a:moveTo>
                  <a:pt x="292100" y="24549"/>
                </a:moveTo>
                <a:lnTo>
                  <a:pt x="264541" y="52019"/>
                </a:lnTo>
                <a:lnTo>
                  <a:pt x="278144" y="52019"/>
                </a:lnTo>
                <a:lnTo>
                  <a:pt x="298831" y="31318"/>
                </a:lnTo>
                <a:lnTo>
                  <a:pt x="292100" y="24549"/>
                </a:lnTo>
                <a:close/>
              </a:path>
              <a:path w="299085" h="271779">
                <a:moveTo>
                  <a:pt x="149061" y="37337"/>
                </a:moveTo>
                <a:lnTo>
                  <a:pt x="145796" y="37337"/>
                </a:lnTo>
                <a:lnTo>
                  <a:pt x="144525" y="37947"/>
                </a:lnTo>
                <a:lnTo>
                  <a:pt x="143256" y="39115"/>
                </a:lnTo>
                <a:lnTo>
                  <a:pt x="142239" y="40246"/>
                </a:lnTo>
                <a:lnTo>
                  <a:pt x="141605" y="41579"/>
                </a:lnTo>
                <a:lnTo>
                  <a:pt x="141477" y="43129"/>
                </a:lnTo>
                <a:lnTo>
                  <a:pt x="141477" y="44665"/>
                </a:lnTo>
                <a:lnTo>
                  <a:pt x="141919" y="45846"/>
                </a:lnTo>
                <a:lnTo>
                  <a:pt x="141986" y="46024"/>
                </a:lnTo>
                <a:lnTo>
                  <a:pt x="143129" y="47193"/>
                </a:lnTo>
                <a:lnTo>
                  <a:pt x="144399" y="48348"/>
                </a:lnTo>
                <a:lnTo>
                  <a:pt x="145669" y="48894"/>
                </a:lnTo>
                <a:lnTo>
                  <a:pt x="148396" y="48894"/>
                </a:lnTo>
                <a:lnTo>
                  <a:pt x="150113" y="48145"/>
                </a:lnTo>
                <a:lnTo>
                  <a:pt x="151257" y="47015"/>
                </a:lnTo>
                <a:lnTo>
                  <a:pt x="152400" y="45846"/>
                </a:lnTo>
                <a:lnTo>
                  <a:pt x="152962" y="44665"/>
                </a:lnTo>
                <a:lnTo>
                  <a:pt x="153035" y="44513"/>
                </a:lnTo>
                <a:lnTo>
                  <a:pt x="150241" y="37820"/>
                </a:lnTo>
                <a:lnTo>
                  <a:pt x="149061" y="37337"/>
                </a:lnTo>
                <a:close/>
              </a:path>
              <a:path w="299085" h="271779">
                <a:moveTo>
                  <a:pt x="164433" y="21970"/>
                </a:moveTo>
                <a:lnTo>
                  <a:pt x="161162" y="21970"/>
                </a:lnTo>
                <a:lnTo>
                  <a:pt x="159893" y="22567"/>
                </a:lnTo>
                <a:lnTo>
                  <a:pt x="158750" y="23736"/>
                </a:lnTo>
                <a:lnTo>
                  <a:pt x="157480" y="24904"/>
                </a:lnTo>
                <a:lnTo>
                  <a:pt x="156972" y="26238"/>
                </a:lnTo>
                <a:lnTo>
                  <a:pt x="156845" y="29273"/>
                </a:lnTo>
                <a:lnTo>
                  <a:pt x="157419" y="30479"/>
                </a:lnTo>
                <a:lnTo>
                  <a:pt x="157480" y="30606"/>
                </a:lnTo>
                <a:lnTo>
                  <a:pt x="159766" y="32943"/>
                </a:lnTo>
                <a:lnTo>
                  <a:pt x="161162" y="33502"/>
                </a:lnTo>
                <a:lnTo>
                  <a:pt x="163880" y="33502"/>
                </a:lnTo>
                <a:lnTo>
                  <a:pt x="168401" y="27622"/>
                </a:lnTo>
                <a:lnTo>
                  <a:pt x="168518" y="26238"/>
                </a:lnTo>
                <a:lnTo>
                  <a:pt x="167959" y="24904"/>
                </a:lnTo>
                <a:lnTo>
                  <a:pt x="167894" y="24764"/>
                </a:lnTo>
                <a:lnTo>
                  <a:pt x="165732" y="22567"/>
                </a:lnTo>
                <a:lnTo>
                  <a:pt x="165608" y="22440"/>
                </a:lnTo>
                <a:lnTo>
                  <a:pt x="164433" y="21970"/>
                </a:lnTo>
                <a:close/>
              </a:path>
            </a:pathLst>
          </a:custGeom>
          <a:solidFill>
            <a:srgbClr val="000000"/>
          </a:solidFill>
        </p:spPr>
        <p:txBody>
          <a:bodyPr wrap="square" lIns="0" tIns="0" rIns="0" bIns="0" rtlCol="0"/>
          <a:lstStyle/>
          <a:p>
            <a:endParaRPr/>
          </a:p>
        </p:txBody>
      </p:sp>
      <p:pic>
        <p:nvPicPr>
          <p:cNvPr id="22" name="object 22"/>
          <p:cNvPicPr/>
          <p:nvPr/>
        </p:nvPicPr>
        <p:blipFill>
          <a:blip r:embed="rId3" cstate="print"/>
          <a:stretch>
            <a:fillRect/>
          </a:stretch>
        </p:blipFill>
        <p:spPr>
          <a:xfrm>
            <a:off x="5274055" y="6072644"/>
            <a:ext cx="237871" cy="237959"/>
          </a:xfrm>
          <a:prstGeom prst="rect">
            <a:avLst/>
          </a:prstGeom>
        </p:spPr>
      </p:pic>
      <p:sp>
        <p:nvSpPr>
          <p:cNvPr id="23" name="object 23"/>
          <p:cNvSpPr/>
          <p:nvPr/>
        </p:nvSpPr>
        <p:spPr>
          <a:xfrm>
            <a:off x="5688710" y="6072594"/>
            <a:ext cx="292100" cy="292100"/>
          </a:xfrm>
          <a:custGeom>
            <a:avLst/>
            <a:gdLst/>
            <a:ahLst/>
            <a:cxnLst/>
            <a:rect l="l" t="t" r="r" b="b"/>
            <a:pathLst>
              <a:path w="292100" h="292100">
                <a:moveTo>
                  <a:pt x="7874" y="225196"/>
                </a:moveTo>
                <a:lnTo>
                  <a:pt x="0" y="233057"/>
                </a:lnTo>
                <a:lnTo>
                  <a:pt x="58800" y="291846"/>
                </a:lnTo>
                <a:lnTo>
                  <a:pt x="66675" y="283984"/>
                </a:lnTo>
                <a:lnTo>
                  <a:pt x="36449" y="253809"/>
                </a:lnTo>
                <a:lnTo>
                  <a:pt x="96824" y="253809"/>
                </a:lnTo>
                <a:lnTo>
                  <a:pt x="97180" y="253453"/>
                </a:lnTo>
                <a:lnTo>
                  <a:pt x="36194" y="253453"/>
                </a:lnTo>
                <a:lnTo>
                  <a:pt x="7874" y="225196"/>
                </a:lnTo>
                <a:close/>
              </a:path>
              <a:path w="292100" h="292100">
                <a:moveTo>
                  <a:pt x="96824" y="253809"/>
                </a:moveTo>
                <a:lnTo>
                  <a:pt x="36449" y="253809"/>
                </a:lnTo>
                <a:lnTo>
                  <a:pt x="92201" y="258432"/>
                </a:lnTo>
                <a:lnTo>
                  <a:pt x="96824" y="253809"/>
                </a:lnTo>
                <a:close/>
              </a:path>
              <a:path w="292100" h="292100">
                <a:moveTo>
                  <a:pt x="41021" y="192049"/>
                </a:moveTo>
                <a:lnTo>
                  <a:pt x="32003" y="201041"/>
                </a:lnTo>
                <a:lnTo>
                  <a:pt x="36194" y="253453"/>
                </a:lnTo>
                <a:lnTo>
                  <a:pt x="97180" y="253453"/>
                </a:lnTo>
                <a:lnTo>
                  <a:pt x="101853" y="248780"/>
                </a:lnTo>
                <a:lnTo>
                  <a:pt x="44323" y="244195"/>
                </a:lnTo>
                <a:lnTo>
                  <a:pt x="41129" y="193763"/>
                </a:lnTo>
                <a:lnTo>
                  <a:pt x="41021" y="192049"/>
                </a:lnTo>
                <a:close/>
              </a:path>
              <a:path w="292100" h="292100">
                <a:moveTo>
                  <a:pt x="73660" y="159435"/>
                </a:moveTo>
                <a:lnTo>
                  <a:pt x="65404" y="167741"/>
                </a:lnTo>
                <a:lnTo>
                  <a:pt x="102108" y="248539"/>
                </a:lnTo>
                <a:lnTo>
                  <a:pt x="110236" y="240449"/>
                </a:lnTo>
                <a:lnTo>
                  <a:pt x="99567" y="218135"/>
                </a:lnTo>
                <a:lnTo>
                  <a:pt x="108310" y="209397"/>
                </a:lnTo>
                <a:lnTo>
                  <a:pt x="95123" y="209397"/>
                </a:lnTo>
                <a:lnTo>
                  <a:pt x="77329" y="171691"/>
                </a:lnTo>
                <a:lnTo>
                  <a:pt x="77215" y="171450"/>
                </a:lnTo>
                <a:lnTo>
                  <a:pt x="99745" y="171450"/>
                </a:lnTo>
                <a:lnTo>
                  <a:pt x="73660" y="159435"/>
                </a:lnTo>
                <a:close/>
              </a:path>
              <a:path w="292100" h="292100">
                <a:moveTo>
                  <a:pt x="99745" y="171450"/>
                </a:moveTo>
                <a:lnTo>
                  <a:pt x="77215" y="171450"/>
                </a:lnTo>
                <a:lnTo>
                  <a:pt x="115188" y="189395"/>
                </a:lnTo>
                <a:lnTo>
                  <a:pt x="95123" y="209397"/>
                </a:lnTo>
                <a:lnTo>
                  <a:pt x="108310" y="209397"/>
                </a:lnTo>
                <a:lnTo>
                  <a:pt x="123951" y="193763"/>
                </a:lnTo>
                <a:lnTo>
                  <a:pt x="148194" y="193763"/>
                </a:lnTo>
                <a:lnTo>
                  <a:pt x="99745" y="171450"/>
                </a:lnTo>
                <a:close/>
              </a:path>
              <a:path w="292100" h="292100">
                <a:moveTo>
                  <a:pt x="148194" y="193763"/>
                </a:moveTo>
                <a:lnTo>
                  <a:pt x="123951" y="193763"/>
                </a:lnTo>
                <a:lnTo>
                  <a:pt x="146050" y="204635"/>
                </a:lnTo>
                <a:lnTo>
                  <a:pt x="154177" y="196519"/>
                </a:lnTo>
                <a:lnTo>
                  <a:pt x="148194" y="193763"/>
                </a:lnTo>
                <a:close/>
              </a:path>
              <a:path w="292100" h="292100">
                <a:moveTo>
                  <a:pt x="149147" y="166014"/>
                </a:moveTo>
                <a:lnTo>
                  <a:pt x="147297" y="167741"/>
                </a:lnTo>
                <a:lnTo>
                  <a:pt x="141097" y="173863"/>
                </a:lnTo>
                <a:lnTo>
                  <a:pt x="145541" y="178231"/>
                </a:lnTo>
                <a:lnTo>
                  <a:pt x="150113" y="180784"/>
                </a:lnTo>
                <a:lnTo>
                  <a:pt x="159512" y="182270"/>
                </a:lnTo>
                <a:lnTo>
                  <a:pt x="164211" y="181597"/>
                </a:lnTo>
                <a:lnTo>
                  <a:pt x="173609" y="177406"/>
                </a:lnTo>
                <a:lnTo>
                  <a:pt x="177926" y="174256"/>
                </a:lnTo>
                <a:lnTo>
                  <a:pt x="180492" y="171691"/>
                </a:lnTo>
                <a:lnTo>
                  <a:pt x="161543" y="171691"/>
                </a:lnTo>
                <a:lnTo>
                  <a:pt x="155321" y="170840"/>
                </a:lnTo>
                <a:lnTo>
                  <a:pt x="152146" y="169075"/>
                </a:lnTo>
                <a:lnTo>
                  <a:pt x="149147" y="166014"/>
                </a:lnTo>
                <a:close/>
              </a:path>
              <a:path w="292100" h="292100">
                <a:moveTo>
                  <a:pt x="190783" y="135610"/>
                </a:moveTo>
                <a:lnTo>
                  <a:pt x="170561" y="135610"/>
                </a:lnTo>
                <a:lnTo>
                  <a:pt x="175133" y="136309"/>
                </a:lnTo>
                <a:lnTo>
                  <a:pt x="177291" y="137502"/>
                </a:lnTo>
                <a:lnTo>
                  <a:pt x="179336" y="139547"/>
                </a:lnTo>
                <a:lnTo>
                  <a:pt x="181737" y="141897"/>
                </a:lnTo>
                <a:lnTo>
                  <a:pt x="183006" y="144437"/>
                </a:lnTo>
                <a:lnTo>
                  <a:pt x="183355" y="148170"/>
                </a:lnTo>
                <a:lnTo>
                  <a:pt x="183437" y="149047"/>
                </a:lnTo>
                <a:lnTo>
                  <a:pt x="183514" y="149872"/>
                </a:lnTo>
                <a:lnTo>
                  <a:pt x="183135" y="151942"/>
                </a:lnTo>
                <a:lnTo>
                  <a:pt x="183062" y="152336"/>
                </a:lnTo>
                <a:lnTo>
                  <a:pt x="183006" y="152641"/>
                </a:lnTo>
                <a:lnTo>
                  <a:pt x="180466" y="158229"/>
                </a:lnTo>
                <a:lnTo>
                  <a:pt x="178562" y="160858"/>
                </a:lnTo>
                <a:lnTo>
                  <a:pt x="176022" y="163334"/>
                </a:lnTo>
                <a:lnTo>
                  <a:pt x="173354" y="166014"/>
                </a:lnTo>
                <a:lnTo>
                  <a:pt x="170561" y="168109"/>
                </a:lnTo>
                <a:lnTo>
                  <a:pt x="167639" y="169621"/>
                </a:lnTo>
                <a:lnTo>
                  <a:pt x="164591" y="171145"/>
                </a:lnTo>
                <a:lnTo>
                  <a:pt x="161543" y="171691"/>
                </a:lnTo>
                <a:lnTo>
                  <a:pt x="180492" y="171691"/>
                </a:lnTo>
                <a:lnTo>
                  <a:pt x="182117" y="170065"/>
                </a:lnTo>
                <a:lnTo>
                  <a:pt x="186257" y="166014"/>
                </a:lnTo>
                <a:lnTo>
                  <a:pt x="189356" y="161645"/>
                </a:lnTo>
                <a:lnTo>
                  <a:pt x="191388" y="157137"/>
                </a:lnTo>
                <a:lnTo>
                  <a:pt x="193288" y="152641"/>
                </a:lnTo>
                <a:lnTo>
                  <a:pt x="194055" y="148170"/>
                </a:lnTo>
                <a:lnTo>
                  <a:pt x="193514" y="144437"/>
                </a:lnTo>
                <a:lnTo>
                  <a:pt x="193421" y="143789"/>
                </a:lnTo>
                <a:lnTo>
                  <a:pt x="193373" y="143383"/>
                </a:lnTo>
                <a:lnTo>
                  <a:pt x="193273" y="142519"/>
                </a:lnTo>
                <a:lnTo>
                  <a:pt x="193201" y="141897"/>
                </a:lnTo>
                <a:lnTo>
                  <a:pt x="193101" y="141033"/>
                </a:lnTo>
                <a:lnTo>
                  <a:pt x="193049" y="140589"/>
                </a:lnTo>
                <a:lnTo>
                  <a:pt x="192929" y="139547"/>
                </a:lnTo>
                <a:lnTo>
                  <a:pt x="192827" y="139255"/>
                </a:lnTo>
                <a:lnTo>
                  <a:pt x="190783" y="135610"/>
                </a:lnTo>
                <a:close/>
              </a:path>
              <a:path w="292100" h="292100">
                <a:moveTo>
                  <a:pt x="141604" y="99644"/>
                </a:moveTo>
                <a:lnTo>
                  <a:pt x="137287" y="100317"/>
                </a:lnTo>
                <a:lnTo>
                  <a:pt x="128524" y="104165"/>
                </a:lnTo>
                <a:lnTo>
                  <a:pt x="124460" y="107010"/>
                </a:lnTo>
                <a:lnTo>
                  <a:pt x="120776" y="110794"/>
                </a:lnTo>
                <a:lnTo>
                  <a:pt x="116712" y="114846"/>
                </a:lnTo>
                <a:lnTo>
                  <a:pt x="113791" y="118935"/>
                </a:lnTo>
                <a:lnTo>
                  <a:pt x="110820" y="125844"/>
                </a:lnTo>
                <a:lnTo>
                  <a:pt x="110226" y="127279"/>
                </a:lnTo>
                <a:lnTo>
                  <a:pt x="110136" y="127990"/>
                </a:lnTo>
                <a:lnTo>
                  <a:pt x="110032" y="128803"/>
                </a:lnTo>
                <a:lnTo>
                  <a:pt x="109923" y="129667"/>
                </a:lnTo>
                <a:lnTo>
                  <a:pt x="109828" y="131711"/>
                </a:lnTo>
                <a:lnTo>
                  <a:pt x="110935" y="137312"/>
                </a:lnTo>
                <a:lnTo>
                  <a:pt x="110973" y="137502"/>
                </a:lnTo>
                <a:lnTo>
                  <a:pt x="111068" y="137985"/>
                </a:lnTo>
                <a:lnTo>
                  <a:pt x="111181" y="138557"/>
                </a:lnTo>
                <a:lnTo>
                  <a:pt x="111251" y="138912"/>
                </a:lnTo>
                <a:lnTo>
                  <a:pt x="113156" y="142519"/>
                </a:lnTo>
                <a:lnTo>
                  <a:pt x="116586" y="145872"/>
                </a:lnTo>
                <a:lnTo>
                  <a:pt x="119761" y="149047"/>
                </a:lnTo>
                <a:lnTo>
                  <a:pt x="123062" y="150964"/>
                </a:lnTo>
                <a:lnTo>
                  <a:pt x="129921" y="152336"/>
                </a:lnTo>
                <a:lnTo>
                  <a:pt x="133858" y="151942"/>
                </a:lnTo>
                <a:lnTo>
                  <a:pt x="142131" y="149047"/>
                </a:lnTo>
                <a:lnTo>
                  <a:pt x="147192" y="146634"/>
                </a:lnTo>
                <a:lnTo>
                  <a:pt x="152780" y="143383"/>
                </a:lnTo>
                <a:lnTo>
                  <a:pt x="156732" y="141033"/>
                </a:lnTo>
                <a:lnTo>
                  <a:pt x="131825" y="141033"/>
                </a:lnTo>
                <a:lnTo>
                  <a:pt x="128089" y="140589"/>
                </a:lnTo>
                <a:lnTo>
                  <a:pt x="127726" y="140589"/>
                </a:lnTo>
                <a:lnTo>
                  <a:pt x="125856" y="139547"/>
                </a:lnTo>
                <a:lnTo>
                  <a:pt x="124078" y="137833"/>
                </a:lnTo>
                <a:lnTo>
                  <a:pt x="121158" y="134950"/>
                </a:lnTo>
                <a:lnTo>
                  <a:pt x="120014" y="131711"/>
                </a:lnTo>
                <a:lnTo>
                  <a:pt x="120532" y="128803"/>
                </a:lnTo>
                <a:lnTo>
                  <a:pt x="120650" y="128143"/>
                </a:lnTo>
                <a:lnTo>
                  <a:pt x="143001" y="109740"/>
                </a:lnTo>
                <a:lnTo>
                  <a:pt x="154756" y="109740"/>
                </a:lnTo>
                <a:lnTo>
                  <a:pt x="157987" y="106514"/>
                </a:lnTo>
                <a:lnTo>
                  <a:pt x="154304" y="102882"/>
                </a:lnTo>
                <a:lnTo>
                  <a:pt x="150367" y="100774"/>
                </a:lnTo>
                <a:lnTo>
                  <a:pt x="141604" y="99644"/>
                </a:lnTo>
                <a:close/>
              </a:path>
              <a:path w="292100" h="292100">
                <a:moveTo>
                  <a:pt x="172719" y="124104"/>
                </a:moveTo>
                <a:lnTo>
                  <a:pt x="144652" y="135890"/>
                </a:lnTo>
                <a:lnTo>
                  <a:pt x="140588" y="137985"/>
                </a:lnTo>
                <a:lnTo>
                  <a:pt x="137540" y="139255"/>
                </a:lnTo>
                <a:lnTo>
                  <a:pt x="134173" y="140589"/>
                </a:lnTo>
                <a:lnTo>
                  <a:pt x="133994" y="140589"/>
                </a:lnTo>
                <a:lnTo>
                  <a:pt x="131825" y="141033"/>
                </a:lnTo>
                <a:lnTo>
                  <a:pt x="156732" y="141033"/>
                </a:lnTo>
                <a:lnTo>
                  <a:pt x="157479" y="140589"/>
                </a:lnTo>
                <a:lnTo>
                  <a:pt x="161416" y="138557"/>
                </a:lnTo>
                <a:lnTo>
                  <a:pt x="164591" y="137312"/>
                </a:lnTo>
                <a:lnTo>
                  <a:pt x="167893" y="136055"/>
                </a:lnTo>
                <a:lnTo>
                  <a:pt x="170561" y="135610"/>
                </a:lnTo>
                <a:lnTo>
                  <a:pt x="190783" y="135610"/>
                </a:lnTo>
                <a:lnTo>
                  <a:pt x="190626" y="135331"/>
                </a:lnTo>
                <a:lnTo>
                  <a:pt x="186943" y="131546"/>
                </a:lnTo>
                <a:lnTo>
                  <a:pt x="183387" y="127990"/>
                </a:lnTo>
                <a:lnTo>
                  <a:pt x="179914" y="125844"/>
                </a:lnTo>
                <a:lnTo>
                  <a:pt x="180045" y="125844"/>
                </a:lnTo>
                <a:lnTo>
                  <a:pt x="172719" y="124104"/>
                </a:lnTo>
                <a:close/>
              </a:path>
              <a:path w="292100" h="292100">
                <a:moveTo>
                  <a:pt x="163067" y="70015"/>
                </a:moveTo>
                <a:lnTo>
                  <a:pt x="155193" y="77876"/>
                </a:lnTo>
                <a:lnTo>
                  <a:pt x="213994" y="136664"/>
                </a:lnTo>
                <a:lnTo>
                  <a:pt x="221868" y="128803"/>
                </a:lnTo>
                <a:lnTo>
                  <a:pt x="163067" y="70015"/>
                </a:lnTo>
                <a:close/>
              </a:path>
              <a:path w="292100" h="292100">
                <a:moveTo>
                  <a:pt x="154756" y="109740"/>
                </a:moveTo>
                <a:lnTo>
                  <a:pt x="143001" y="109740"/>
                </a:lnTo>
                <a:lnTo>
                  <a:pt x="146812" y="111036"/>
                </a:lnTo>
                <a:lnTo>
                  <a:pt x="150113" y="114376"/>
                </a:lnTo>
                <a:lnTo>
                  <a:pt x="154756" y="109740"/>
                </a:lnTo>
                <a:close/>
              </a:path>
              <a:path w="292100" h="292100">
                <a:moveTo>
                  <a:pt x="186436" y="46647"/>
                </a:moveTo>
                <a:lnTo>
                  <a:pt x="177800" y="55245"/>
                </a:lnTo>
                <a:lnTo>
                  <a:pt x="236600" y="114033"/>
                </a:lnTo>
                <a:lnTo>
                  <a:pt x="244182" y="106514"/>
                </a:lnTo>
                <a:lnTo>
                  <a:pt x="241905" y="104165"/>
                </a:lnTo>
                <a:lnTo>
                  <a:pt x="196451" y="58788"/>
                </a:lnTo>
                <a:lnTo>
                  <a:pt x="189229" y="56959"/>
                </a:lnTo>
                <a:lnTo>
                  <a:pt x="191897" y="54241"/>
                </a:lnTo>
                <a:lnTo>
                  <a:pt x="217166" y="54241"/>
                </a:lnTo>
                <a:lnTo>
                  <a:pt x="186436" y="46647"/>
                </a:lnTo>
                <a:close/>
              </a:path>
              <a:path w="292100" h="292100">
                <a:moveTo>
                  <a:pt x="217166" y="54241"/>
                </a:moveTo>
                <a:lnTo>
                  <a:pt x="191897" y="54241"/>
                </a:lnTo>
                <a:lnTo>
                  <a:pt x="194619" y="56959"/>
                </a:lnTo>
                <a:lnTo>
                  <a:pt x="196548" y="58788"/>
                </a:lnTo>
                <a:lnTo>
                  <a:pt x="243204" y="70446"/>
                </a:lnTo>
                <a:lnTo>
                  <a:pt x="248412" y="65290"/>
                </a:lnTo>
                <a:lnTo>
                  <a:pt x="247963" y="63550"/>
                </a:lnTo>
                <a:lnTo>
                  <a:pt x="238760" y="63550"/>
                </a:lnTo>
                <a:lnTo>
                  <a:pt x="237676" y="59310"/>
                </a:lnTo>
                <a:lnTo>
                  <a:pt x="217166" y="54241"/>
                </a:lnTo>
                <a:close/>
              </a:path>
              <a:path w="292100" h="292100">
                <a:moveTo>
                  <a:pt x="244629" y="11582"/>
                </a:moveTo>
                <a:lnTo>
                  <a:pt x="234568" y="11582"/>
                </a:lnTo>
                <a:lnTo>
                  <a:pt x="236435" y="18824"/>
                </a:lnTo>
                <a:lnTo>
                  <a:pt x="284099" y="66522"/>
                </a:lnTo>
                <a:lnTo>
                  <a:pt x="291846" y="58788"/>
                </a:lnTo>
                <a:lnTo>
                  <a:pt x="244629" y="11582"/>
                </a:lnTo>
                <a:close/>
              </a:path>
              <a:path w="292100" h="292100">
                <a:moveTo>
                  <a:pt x="237676" y="59310"/>
                </a:moveTo>
                <a:lnTo>
                  <a:pt x="238760" y="63550"/>
                </a:lnTo>
                <a:lnTo>
                  <a:pt x="241935" y="60363"/>
                </a:lnTo>
                <a:lnTo>
                  <a:pt x="237676" y="59310"/>
                </a:lnTo>
                <a:close/>
              </a:path>
              <a:path w="292100" h="292100">
                <a:moveTo>
                  <a:pt x="233044" y="0"/>
                </a:moveTo>
                <a:lnTo>
                  <a:pt x="224662" y="8394"/>
                </a:lnTo>
                <a:lnTo>
                  <a:pt x="237676" y="59310"/>
                </a:lnTo>
                <a:lnTo>
                  <a:pt x="241935" y="60363"/>
                </a:lnTo>
                <a:lnTo>
                  <a:pt x="238760" y="63550"/>
                </a:lnTo>
                <a:lnTo>
                  <a:pt x="247963" y="63550"/>
                </a:lnTo>
                <a:lnTo>
                  <a:pt x="236435" y="18824"/>
                </a:lnTo>
                <a:lnTo>
                  <a:pt x="231901" y="14287"/>
                </a:lnTo>
                <a:lnTo>
                  <a:pt x="234568" y="11582"/>
                </a:lnTo>
                <a:lnTo>
                  <a:pt x="244629" y="11582"/>
                </a:lnTo>
                <a:lnTo>
                  <a:pt x="233044" y="0"/>
                </a:lnTo>
                <a:close/>
              </a:path>
              <a:path w="292100" h="292100">
                <a:moveTo>
                  <a:pt x="191897" y="54241"/>
                </a:moveTo>
                <a:lnTo>
                  <a:pt x="189229" y="56959"/>
                </a:lnTo>
                <a:lnTo>
                  <a:pt x="196548" y="58788"/>
                </a:lnTo>
                <a:lnTo>
                  <a:pt x="194619" y="56959"/>
                </a:lnTo>
                <a:lnTo>
                  <a:pt x="191897" y="54241"/>
                </a:lnTo>
                <a:close/>
              </a:path>
              <a:path w="292100" h="292100">
                <a:moveTo>
                  <a:pt x="234568" y="11582"/>
                </a:moveTo>
                <a:lnTo>
                  <a:pt x="231901" y="14287"/>
                </a:lnTo>
                <a:lnTo>
                  <a:pt x="236435" y="18824"/>
                </a:lnTo>
                <a:lnTo>
                  <a:pt x="234568" y="11582"/>
                </a:lnTo>
                <a:close/>
              </a:path>
            </a:pathLst>
          </a:custGeom>
          <a:solidFill>
            <a:srgbClr val="000000"/>
          </a:solidFill>
        </p:spPr>
        <p:txBody>
          <a:bodyPr wrap="square" lIns="0" tIns="0" rIns="0" bIns="0" rtlCol="0"/>
          <a:lstStyle/>
          <a:p>
            <a:endParaRPr/>
          </a:p>
        </p:txBody>
      </p:sp>
      <p:sp>
        <p:nvSpPr>
          <p:cNvPr id="24" name="object 24"/>
          <p:cNvSpPr/>
          <p:nvPr/>
        </p:nvSpPr>
        <p:spPr>
          <a:xfrm>
            <a:off x="6141592" y="6066625"/>
            <a:ext cx="317500" cy="335915"/>
          </a:xfrm>
          <a:custGeom>
            <a:avLst/>
            <a:gdLst/>
            <a:ahLst/>
            <a:cxnLst/>
            <a:rect l="l" t="t" r="r" b="b"/>
            <a:pathLst>
              <a:path w="317500" h="335914">
                <a:moveTo>
                  <a:pt x="8255" y="246506"/>
                </a:moveTo>
                <a:lnTo>
                  <a:pt x="0" y="254800"/>
                </a:lnTo>
                <a:lnTo>
                  <a:pt x="36703" y="335597"/>
                </a:lnTo>
                <a:lnTo>
                  <a:pt x="44831" y="327520"/>
                </a:lnTo>
                <a:lnTo>
                  <a:pt x="34162" y="305193"/>
                </a:lnTo>
                <a:lnTo>
                  <a:pt x="42892" y="296468"/>
                </a:lnTo>
                <a:lnTo>
                  <a:pt x="29718" y="296468"/>
                </a:lnTo>
                <a:lnTo>
                  <a:pt x="11811" y="258508"/>
                </a:lnTo>
                <a:lnTo>
                  <a:pt x="34321" y="258508"/>
                </a:lnTo>
                <a:lnTo>
                  <a:pt x="8255" y="246506"/>
                </a:lnTo>
                <a:close/>
              </a:path>
              <a:path w="317500" h="335914">
                <a:moveTo>
                  <a:pt x="34321" y="258508"/>
                </a:moveTo>
                <a:lnTo>
                  <a:pt x="11811" y="258508"/>
                </a:lnTo>
                <a:lnTo>
                  <a:pt x="49784" y="276466"/>
                </a:lnTo>
                <a:lnTo>
                  <a:pt x="29718" y="296468"/>
                </a:lnTo>
                <a:lnTo>
                  <a:pt x="42892" y="296468"/>
                </a:lnTo>
                <a:lnTo>
                  <a:pt x="58547" y="280822"/>
                </a:lnTo>
                <a:lnTo>
                  <a:pt x="82787" y="280822"/>
                </a:lnTo>
                <a:lnTo>
                  <a:pt x="34321" y="258508"/>
                </a:lnTo>
                <a:close/>
              </a:path>
              <a:path w="317500" h="335914">
                <a:moveTo>
                  <a:pt x="82787" y="280822"/>
                </a:moveTo>
                <a:lnTo>
                  <a:pt x="58547" y="280822"/>
                </a:lnTo>
                <a:lnTo>
                  <a:pt x="80645" y="291706"/>
                </a:lnTo>
                <a:lnTo>
                  <a:pt x="88773" y="283578"/>
                </a:lnTo>
                <a:lnTo>
                  <a:pt x="82787" y="280822"/>
                </a:lnTo>
                <a:close/>
              </a:path>
              <a:path w="317500" h="335914">
                <a:moveTo>
                  <a:pt x="78994" y="184543"/>
                </a:moveTo>
                <a:lnTo>
                  <a:pt x="75057" y="185077"/>
                </a:lnTo>
                <a:lnTo>
                  <a:pt x="71247" y="186778"/>
                </a:lnTo>
                <a:lnTo>
                  <a:pt x="67310" y="188480"/>
                </a:lnTo>
                <a:lnTo>
                  <a:pt x="63754" y="191033"/>
                </a:lnTo>
                <a:lnTo>
                  <a:pt x="38100" y="216674"/>
                </a:lnTo>
                <a:lnTo>
                  <a:pt x="96901" y="275450"/>
                </a:lnTo>
                <a:lnTo>
                  <a:pt x="104775" y="267588"/>
                </a:lnTo>
                <a:lnTo>
                  <a:pt x="79756" y="242696"/>
                </a:lnTo>
                <a:lnTo>
                  <a:pt x="86327" y="236143"/>
                </a:lnTo>
                <a:lnTo>
                  <a:pt x="73279" y="236143"/>
                </a:lnTo>
                <a:lnTo>
                  <a:pt x="52527" y="215430"/>
                </a:lnTo>
                <a:lnTo>
                  <a:pt x="52374" y="215430"/>
                </a:lnTo>
                <a:lnTo>
                  <a:pt x="69723" y="198081"/>
                </a:lnTo>
                <a:lnTo>
                  <a:pt x="73533" y="196176"/>
                </a:lnTo>
                <a:lnTo>
                  <a:pt x="98454" y="196176"/>
                </a:lnTo>
                <a:lnTo>
                  <a:pt x="98044" y="195376"/>
                </a:lnTo>
                <a:lnTo>
                  <a:pt x="94361" y="191642"/>
                </a:lnTo>
                <a:lnTo>
                  <a:pt x="90678" y="187972"/>
                </a:lnTo>
                <a:lnTo>
                  <a:pt x="86868" y="185826"/>
                </a:lnTo>
                <a:lnTo>
                  <a:pt x="78994" y="184543"/>
                </a:lnTo>
                <a:close/>
              </a:path>
              <a:path w="317500" h="335914">
                <a:moveTo>
                  <a:pt x="128076" y="224408"/>
                </a:moveTo>
                <a:lnTo>
                  <a:pt x="102489" y="224408"/>
                </a:lnTo>
                <a:lnTo>
                  <a:pt x="104902" y="224637"/>
                </a:lnTo>
                <a:lnTo>
                  <a:pt x="109982" y="226440"/>
                </a:lnTo>
                <a:lnTo>
                  <a:pt x="112712" y="227837"/>
                </a:lnTo>
                <a:lnTo>
                  <a:pt x="132587" y="239775"/>
                </a:lnTo>
                <a:lnTo>
                  <a:pt x="140589" y="231736"/>
                </a:lnTo>
                <a:lnTo>
                  <a:pt x="128076" y="224408"/>
                </a:lnTo>
                <a:close/>
              </a:path>
              <a:path w="317500" h="335914">
                <a:moveTo>
                  <a:pt x="98454" y="196176"/>
                </a:moveTo>
                <a:lnTo>
                  <a:pt x="81477" y="196176"/>
                </a:lnTo>
                <a:lnTo>
                  <a:pt x="84582" y="197573"/>
                </a:lnTo>
                <a:lnTo>
                  <a:pt x="87884" y="200863"/>
                </a:lnTo>
                <a:lnTo>
                  <a:pt x="90043" y="203047"/>
                </a:lnTo>
                <a:lnTo>
                  <a:pt x="91440" y="205422"/>
                </a:lnTo>
                <a:lnTo>
                  <a:pt x="92456" y="210578"/>
                </a:lnTo>
                <a:lnTo>
                  <a:pt x="92202" y="213144"/>
                </a:lnTo>
                <a:lnTo>
                  <a:pt x="73279" y="236143"/>
                </a:lnTo>
                <a:lnTo>
                  <a:pt x="86327" y="236143"/>
                </a:lnTo>
                <a:lnTo>
                  <a:pt x="93599" y="228892"/>
                </a:lnTo>
                <a:lnTo>
                  <a:pt x="95885" y="226656"/>
                </a:lnTo>
                <a:lnTo>
                  <a:pt x="98044" y="225310"/>
                </a:lnTo>
                <a:lnTo>
                  <a:pt x="102489" y="224408"/>
                </a:lnTo>
                <a:lnTo>
                  <a:pt x="128076" y="224408"/>
                </a:lnTo>
                <a:lnTo>
                  <a:pt x="118491" y="218795"/>
                </a:lnTo>
                <a:lnTo>
                  <a:pt x="96884" y="218795"/>
                </a:lnTo>
                <a:lnTo>
                  <a:pt x="100076" y="213817"/>
                </a:lnTo>
                <a:lnTo>
                  <a:pt x="101346" y="208991"/>
                </a:lnTo>
                <a:lnTo>
                  <a:pt x="100711" y="204292"/>
                </a:lnTo>
                <a:lnTo>
                  <a:pt x="100203" y="199580"/>
                </a:lnTo>
                <a:lnTo>
                  <a:pt x="98454" y="196176"/>
                </a:lnTo>
                <a:close/>
              </a:path>
              <a:path w="317500" h="335914">
                <a:moveTo>
                  <a:pt x="115951" y="138734"/>
                </a:moveTo>
                <a:lnTo>
                  <a:pt x="107696" y="147040"/>
                </a:lnTo>
                <a:lnTo>
                  <a:pt x="144526" y="227837"/>
                </a:lnTo>
                <a:lnTo>
                  <a:pt x="152527" y="219748"/>
                </a:lnTo>
                <a:lnTo>
                  <a:pt x="142051" y="197573"/>
                </a:lnTo>
                <a:lnTo>
                  <a:pt x="141986" y="197434"/>
                </a:lnTo>
                <a:lnTo>
                  <a:pt x="150728" y="188696"/>
                </a:lnTo>
                <a:lnTo>
                  <a:pt x="137541" y="188696"/>
                </a:lnTo>
                <a:lnTo>
                  <a:pt x="119634" y="150748"/>
                </a:lnTo>
                <a:lnTo>
                  <a:pt x="142036" y="150748"/>
                </a:lnTo>
                <a:lnTo>
                  <a:pt x="115951" y="138734"/>
                </a:lnTo>
                <a:close/>
              </a:path>
              <a:path w="317500" h="335914">
                <a:moveTo>
                  <a:pt x="107061" y="215125"/>
                </a:moveTo>
                <a:lnTo>
                  <a:pt x="101981" y="215772"/>
                </a:lnTo>
                <a:lnTo>
                  <a:pt x="99441" y="216877"/>
                </a:lnTo>
                <a:lnTo>
                  <a:pt x="96866" y="218795"/>
                </a:lnTo>
                <a:lnTo>
                  <a:pt x="118491" y="218795"/>
                </a:lnTo>
                <a:lnTo>
                  <a:pt x="115443" y="217296"/>
                </a:lnTo>
                <a:lnTo>
                  <a:pt x="112522" y="216369"/>
                </a:lnTo>
                <a:lnTo>
                  <a:pt x="109728" y="215430"/>
                </a:lnTo>
                <a:lnTo>
                  <a:pt x="107061" y="215125"/>
                </a:lnTo>
                <a:close/>
              </a:path>
              <a:path w="317500" h="335914">
                <a:moveTo>
                  <a:pt x="142036" y="150748"/>
                </a:moveTo>
                <a:lnTo>
                  <a:pt x="119634" y="150748"/>
                </a:lnTo>
                <a:lnTo>
                  <a:pt x="157480" y="168694"/>
                </a:lnTo>
                <a:lnTo>
                  <a:pt x="137541" y="188696"/>
                </a:lnTo>
                <a:lnTo>
                  <a:pt x="150728" y="188696"/>
                </a:lnTo>
                <a:lnTo>
                  <a:pt x="166370" y="173062"/>
                </a:lnTo>
                <a:lnTo>
                  <a:pt x="190485" y="173062"/>
                </a:lnTo>
                <a:lnTo>
                  <a:pt x="142036" y="150748"/>
                </a:lnTo>
                <a:close/>
              </a:path>
              <a:path w="317500" h="335914">
                <a:moveTo>
                  <a:pt x="190485" y="173062"/>
                </a:moveTo>
                <a:lnTo>
                  <a:pt x="166370" y="173062"/>
                </a:lnTo>
                <a:lnTo>
                  <a:pt x="188341" y="183934"/>
                </a:lnTo>
                <a:lnTo>
                  <a:pt x="196469" y="175818"/>
                </a:lnTo>
                <a:lnTo>
                  <a:pt x="190485" y="173062"/>
                </a:lnTo>
                <a:close/>
              </a:path>
              <a:path w="317500" h="335914">
                <a:moveTo>
                  <a:pt x="153670" y="101041"/>
                </a:moveTo>
                <a:lnTo>
                  <a:pt x="145796" y="108902"/>
                </a:lnTo>
                <a:lnTo>
                  <a:pt x="204597" y="167690"/>
                </a:lnTo>
                <a:lnTo>
                  <a:pt x="219216" y="153060"/>
                </a:lnTo>
                <a:lnTo>
                  <a:pt x="205740" y="153060"/>
                </a:lnTo>
                <a:lnTo>
                  <a:pt x="153670" y="101041"/>
                </a:lnTo>
                <a:close/>
              </a:path>
              <a:path w="317500" h="335914">
                <a:moveTo>
                  <a:pt x="233172" y="125590"/>
                </a:moveTo>
                <a:lnTo>
                  <a:pt x="205740" y="153060"/>
                </a:lnTo>
                <a:lnTo>
                  <a:pt x="219216" y="153060"/>
                </a:lnTo>
                <a:lnTo>
                  <a:pt x="239903" y="132359"/>
                </a:lnTo>
                <a:lnTo>
                  <a:pt x="233172" y="125590"/>
                </a:lnTo>
                <a:close/>
              </a:path>
              <a:path w="317500" h="335914">
                <a:moveTo>
                  <a:pt x="197866" y="56857"/>
                </a:moveTo>
                <a:lnTo>
                  <a:pt x="189992" y="64719"/>
                </a:lnTo>
                <a:lnTo>
                  <a:pt x="248793" y="123507"/>
                </a:lnTo>
                <a:lnTo>
                  <a:pt x="256667" y="115646"/>
                </a:lnTo>
                <a:lnTo>
                  <a:pt x="197866" y="56857"/>
                </a:lnTo>
                <a:close/>
              </a:path>
              <a:path w="317500" h="335914">
                <a:moveTo>
                  <a:pt x="221615" y="33159"/>
                </a:moveTo>
                <a:lnTo>
                  <a:pt x="213741" y="41020"/>
                </a:lnTo>
                <a:lnTo>
                  <a:pt x="272542" y="99796"/>
                </a:lnTo>
                <a:lnTo>
                  <a:pt x="280416" y="91935"/>
                </a:lnTo>
                <a:lnTo>
                  <a:pt x="250190" y="61760"/>
                </a:lnTo>
                <a:lnTo>
                  <a:pt x="310578" y="61760"/>
                </a:lnTo>
                <a:lnTo>
                  <a:pt x="310921" y="61417"/>
                </a:lnTo>
                <a:lnTo>
                  <a:pt x="249809" y="61417"/>
                </a:lnTo>
                <a:lnTo>
                  <a:pt x="221615" y="33159"/>
                </a:lnTo>
                <a:close/>
              </a:path>
              <a:path w="317500" h="335914">
                <a:moveTo>
                  <a:pt x="310578" y="61760"/>
                </a:moveTo>
                <a:lnTo>
                  <a:pt x="250190" y="61760"/>
                </a:lnTo>
                <a:lnTo>
                  <a:pt x="305943" y="66395"/>
                </a:lnTo>
                <a:lnTo>
                  <a:pt x="310578" y="61760"/>
                </a:lnTo>
                <a:close/>
              </a:path>
              <a:path w="317500" h="335914">
                <a:moveTo>
                  <a:pt x="254762" y="0"/>
                </a:moveTo>
                <a:lnTo>
                  <a:pt x="245745" y="9004"/>
                </a:lnTo>
                <a:lnTo>
                  <a:pt x="249809" y="61417"/>
                </a:lnTo>
                <a:lnTo>
                  <a:pt x="310921" y="61417"/>
                </a:lnTo>
                <a:lnTo>
                  <a:pt x="315480" y="56857"/>
                </a:lnTo>
                <a:lnTo>
                  <a:pt x="317025" y="56857"/>
                </a:lnTo>
                <a:lnTo>
                  <a:pt x="258064" y="52146"/>
                </a:lnTo>
                <a:lnTo>
                  <a:pt x="254762" y="0"/>
                </a:lnTo>
                <a:close/>
              </a:path>
            </a:pathLst>
          </a:custGeom>
          <a:solidFill>
            <a:srgbClr val="000000"/>
          </a:solidFill>
        </p:spPr>
        <p:txBody>
          <a:bodyPr wrap="square" lIns="0" tIns="0" rIns="0" bIns="0" rtlCol="0"/>
          <a:lstStyle/>
          <a:p>
            <a:endParaRPr/>
          </a:p>
        </p:txBody>
      </p:sp>
      <p:sp>
        <p:nvSpPr>
          <p:cNvPr id="25" name="object 25"/>
          <p:cNvSpPr txBox="1"/>
          <p:nvPr/>
        </p:nvSpPr>
        <p:spPr>
          <a:xfrm>
            <a:off x="1757298" y="2286711"/>
            <a:ext cx="6586220" cy="562610"/>
          </a:xfrm>
          <a:prstGeom prst="rect">
            <a:avLst/>
          </a:prstGeom>
        </p:spPr>
        <p:txBody>
          <a:bodyPr vert="horz" wrap="square" lIns="0" tIns="12700" rIns="0" bIns="0" rtlCol="0">
            <a:spAutoFit/>
          </a:bodyPr>
          <a:lstStyle/>
          <a:p>
            <a:pPr algn="ctr">
              <a:lnSpc>
                <a:spcPts val="2115"/>
              </a:lnSpc>
              <a:spcBef>
                <a:spcPts val="100"/>
              </a:spcBef>
            </a:pPr>
            <a:r>
              <a:rPr sz="1800" b="1" dirty="0">
                <a:latin typeface="Arial"/>
                <a:cs typeface="Arial"/>
              </a:rPr>
              <a:t>DİĞER</a:t>
            </a:r>
            <a:r>
              <a:rPr sz="1800" b="1" spc="-55" dirty="0">
                <a:latin typeface="Arial"/>
                <a:cs typeface="Arial"/>
              </a:rPr>
              <a:t> </a:t>
            </a:r>
            <a:r>
              <a:rPr sz="1800" b="1" dirty="0">
                <a:latin typeface="Arial"/>
                <a:cs typeface="Arial"/>
              </a:rPr>
              <a:t>MOTOR</a:t>
            </a:r>
            <a:r>
              <a:rPr sz="1800" b="1" spc="-60" dirty="0">
                <a:latin typeface="Arial"/>
                <a:cs typeface="Arial"/>
              </a:rPr>
              <a:t> </a:t>
            </a:r>
            <a:r>
              <a:rPr sz="1800" b="1" dirty="0">
                <a:latin typeface="Arial"/>
                <a:cs typeface="Arial"/>
              </a:rPr>
              <a:t>ŞANZIMAN</a:t>
            </a:r>
            <a:r>
              <a:rPr sz="1800" b="1" spc="-5" dirty="0">
                <a:latin typeface="Arial"/>
                <a:cs typeface="Arial"/>
              </a:rPr>
              <a:t> </a:t>
            </a:r>
            <a:r>
              <a:rPr sz="1800" b="1" dirty="0">
                <a:latin typeface="Arial"/>
                <a:cs typeface="Arial"/>
              </a:rPr>
              <a:t>VE</a:t>
            </a:r>
            <a:r>
              <a:rPr sz="1800" b="1" spc="-80" dirty="0">
                <a:latin typeface="Arial"/>
                <a:cs typeface="Arial"/>
              </a:rPr>
              <a:t> </a:t>
            </a:r>
            <a:r>
              <a:rPr sz="1800" b="1" spc="-30" dirty="0">
                <a:latin typeface="Arial"/>
                <a:cs typeface="Arial"/>
              </a:rPr>
              <a:t>YAĞLAMA</a:t>
            </a:r>
            <a:r>
              <a:rPr sz="1800" b="1" spc="-95" dirty="0">
                <a:latin typeface="Arial"/>
                <a:cs typeface="Arial"/>
              </a:rPr>
              <a:t> </a:t>
            </a:r>
            <a:r>
              <a:rPr sz="1800" b="1" spc="-20" dirty="0">
                <a:latin typeface="Arial"/>
                <a:cs typeface="Arial"/>
              </a:rPr>
              <a:t>YAĞLARI</a:t>
            </a:r>
            <a:r>
              <a:rPr sz="1800" b="1" spc="-30" dirty="0">
                <a:latin typeface="Arial"/>
                <a:cs typeface="Arial"/>
              </a:rPr>
              <a:t> </a:t>
            </a:r>
            <a:r>
              <a:rPr sz="1800" b="1" spc="-10" dirty="0">
                <a:latin typeface="Arial"/>
                <a:cs typeface="Arial"/>
              </a:rPr>
              <a:t>ATIKLAR</a:t>
            </a:r>
            <a:endParaRPr sz="1800">
              <a:latin typeface="Arial"/>
              <a:cs typeface="Arial"/>
            </a:endParaRPr>
          </a:p>
          <a:p>
            <a:pPr marL="1905" algn="ctr">
              <a:lnSpc>
                <a:spcPts val="2115"/>
              </a:lnSpc>
            </a:pPr>
            <a:r>
              <a:rPr sz="1800" b="1" spc="-40" dirty="0">
                <a:latin typeface="Arial"/>
                <a:cs typeface="Arial"/>
              </a:rPr>
              <a:t>AYLARA</a:t>
            </a:r>
            <a:r>
              <a:rPr sz="1800" b="1" spc="-60" dirty="0">
                <a:latin typeface="Arial"/>
                <a:cs typeface="Arial"/>
              </a:rPr>
              <a:t> </a:t>
            </a:r>
            <a:r>
              <a:rPr sz="1800" b="1" dirty="0">
                <a:latin typeface="Arial"/>
                <a:cs typeface="Arial"/>
              </a:rPr>
              <a:t>GÖRE</a:t>
            </a:r>
            <a:r>
              <a:rPr sz="1800" b="1" spc="-20" dirty="0">
                <a:latin typeface="Arial"/>
                <a:cs typeface="Arial"/>
              </a:rPr>
              <a:t> </a:t>
            </a:r>
            <a:r>
              <a:rPr sz="1800" b="1" spc="-10" dirty="0">
                <a:latin typeface="Arial"/>
                <a:cs typeface="Arial"/>
              </a:rPr>
              <a:t>KARŞILAŞTIRMA</a:t>
            </a:r>
            <a:endParaRPr sz="1800">
              <a:latin typeface="Arial"/>
              <a:cs typeface="Arial"/>
            </a:endParaRPr>
          </a:p>
        </p:txBody>
      </p:sp>
      <p:sp>
        <p:nvSpPr>
          <p:cNvPr id="26" name="object 26"/>
          <p:cNvSpPr/>
          <p:nvPr/>
        </p:nvSpPr>
        <p:spPr>
          <a:xfrm>
            <a:off x="6865746" y="4435318"/>
            <a:ext cx="69850" cy="69850"/>
          </a:xfrm>
          <a:custGeom>
            <a:avLst/>
            <a:gdLst/>
            <a:ahLst/>
            <a:cxnLst/>
            <a:rect l="l" t="t" r="r" b="b"/>
            <a:pathLst>
              <a:path w="69850" h="69850">
                <a:moveTo>
                  <a:pt x="69752" y="0"/>
                </a:moveTo>
                <a:lnTo>
                  <a:pt x="0" y="0"/>
                </a:lnTo>
                <a:lnTo>
                  <a:pt x="0" y="69752"/>
                </a:lnTo>
                <a:lnTo>
                  <a:pt x="69752" y="69752"/>
                </a:lnTo>
                <a:lnTo>
                  <a:pt x="69752" y="0"/>
                </a:lnTo>
                <a:close/>
              </a:path>
            </a:pathLst>
          </a:custGeom>
          <a:solidFill>
            <a:srgbClr val="8599AA"/>
          </a:solidFill>
        </p:spPr>
        <p:txBody>
          <a:bodyPr wrap="square" lIns="0" tIns="0" rIns="0" bIns="0" rtlCol="0"/>
          <a:lstStyle/>
          <a:p>
            <a:endParaRPr/>
          </a:p>
        </p:txBody>
      </p:sp>
      <p:sp>
        <p:nvSpPr>
          <p:cNvPr id="27" name="object 27"/>
          <p:cNvSpPr txBox="1"/>
          <p:nvPr/>
        </p:nvSpPr>
        <p:spPr>
          <a:xfrm>
            <a:off x="6954139" y="4366386"/>
            <a:ext cx="2497455" cy="715645"/>
          </a:xfrm>
          <a:prstGeom prst="rect">
            <a:avLst/>
          </a:prstGeom>
        </p:spPr>
        <p:txBody>
          <a:bodyPr vert="horz" wrap="square" lIns="0" tIns="9525" rIns="0" bIns="0" rtlCol="0">
            <a:spAutoFit/>
          </a:bodyPr>
          <a:lstStyle/>
          <a:p>
            <a:pPr marL="12700" marR="5080">
              <a:lnSpc>
                <a:spcPct val="101800"/>
              </a:lnSpc>
              <a:spcBef>
                <a:spcPts val="75"/>
              </a:spcBef>
            </a:pPr>
            <a:r>
              <a:rPr sz="1000" dirty="0">
                <a:latin typeface="Trebuchet MS"/>
                <a:cs typeface="Trebuchet MS"/>
              </a:rPr>
              <a:t>2024</a:t>
            </a:r>
            <a:r>
              <a:rPr sz="1000" spc="-40" dirty="0">
                <a:latin typeface="Trebuchet MS"/>
                <a:cs typeface="Trebuchet MS"/>
              </a:rPr>
              <a:t> </a:t>
            </a:r>
            <a:r>
              <a:rPr sz="1000" spc="10" dirty="0">
                <a:latin typeface="Trebuchet MS"/>
                <a:cs typeface="Trebuchet MS"/>
              </a:rPr>
              <a:t>DİČER</a:t>
            </a:r>
            <a:r>
              <a:rPr sz="1000" spc="-20" dirty="0">
                <a:latin typeface="Trebuchet MS"/>
                <a:cs typeface="Trebuchet MS"/>
              </a:rPr>
              <a:t> </a:t>
            </a:r>
            <a:r>
              <a:rPr sz="1000" spc="10" dirty="0">
                <a:latin typeface="Trebuchet MS"/>
                <a:cs typeface="Trebuchet MS"/>
              </a:rPr>
              <a:t>MOTOR</a:t>
            </a:r>
            <a:r>
              <a:rPr sz="1000" spc="-20" dirty="0">
                <a:latin typeface="Trebuchet MS"/>
                <a:cs typeface="Trebuchet MS"/>
              </a:rPr>
              <a:t> </a:t>
            </a:r>
            <a:r>
              <a:rPr sz="1000" spc="10" dirty="0">
                <a:latin typeface="Trebuchet MS"/>
                <a:cs typeface="Trebuchet MS"/>
              </a:rPr>
              <a:t>ŞANZIMAN</a:t>
            </a:r>
            <a:r>
              <a:rPr sz="1000" spc="-40" dirty="0">
                <a:latin typeface="Trebuchet MS"/>
                <a:cs typeface="Trebuchet MS"/>
              </a:rPr>
              <a:t> </a:t>
            </a:r>
            <a:r>
              <a:rPr sz="1000" dirty="0">
                <a:latin typeface="Trebuchet MS"/>
                <a:cs typeface="Trebuchet MS"/>
              </a:rPr>
              <a:t>VE</a:t>
            </a:r>
            <a:r>
              <a:rPr sz="1000" spc="-30" dirty="0">
                <a:latin typeface="Trebuchet MS"/>
                <a:cs typeface="Trebuchet MS"/>
              </a:rPr>
              <a:t> </a:t>
            </a:r>
            <a:r>
              <a:rPr sz="1000" spc="-10" dirty="0">
                <a:latin typeface="Trebuchet MS"/>
                <a:cs typeface="Trebuchet MS"/>
              </a:rPr>
              <a:t>YAČLAMA YAČI/PAX</a:t>
            </a:r>
            <a:endParaRPr sz="1000" dirty="0">
              <a:latin typeface="Trebuchet MS"/>
              <a:cs typeface="Trebuchet MS"/>
            </a:endParaRPr>
          </a:p>
          <a:p>
            <a:pPr marL="12700" marR="5080">
              <a:lnSpc>
                <a:spcPct val="101800"/>
              </a:lnSpc>
              <a:spcBef>
                <a:spcPts val="570"/>
              </a:spcBef>
            </a:pPr>
            <a:r>
              <a:rPr sz="1000" dirty="0">
                <a:latin typeface="Trebuchet MS"/>
                <a:cs typeface="Trebuchet MS"/>
              </a:rPr>
              <a:t>202</a:t>
            </a:r>
            <a:r>
              <a:rPr lang="tr-TR" sz="1000" dirty="0">
                <a:latin typeface="Trebuchet MS"/>
                <a:cs typeface="Trebuchet MS"/>
              </a:rPr>
              <a:t>5</a:t>
            </a:r>
            <a:r>
              <a:rPr sz="1000" spc="-40" dirty="0">
                <a:latin typeface="Trebuchet MS"/>
                <a:cs typeface="Trebuchet MS"/>
              </a:rPr>
              <a:t> </a:t>
            </a:r>
            <a:r>
              <a:rPr sz="1000" spc="10" dirty="0">
                <a:latin typeface="Trebuchet MS"/>
                <a:cs typeface="Trebuchet MS"/>
              </a:rPr>
              <a:t>DİČER</a:t>
            </a:r>
            <a:r>
              <a:rPr sz="1000" spc="-20" dirty="0">
                <a:latin typeface="Trebuchet MS"/>
                <a:cs typeface="Trebuchet MS"/>
              </a:rPr>
              <a:t> </a:t>
            </a:r>
            <a:r>
              <a:rPr sz="1000" spc="10" dirty="0">
                <a:latin typeface="Trebuchet MS"/>
                <a:cs typeface="Trebuchet MS"/>
              </a:rPr>
              <a:t>MOTOR</a:t>
            </a:r>
            <a:r>
              <a:rPr sz="1000" spc="-20" dirty="0">
                <a:latin typeface="Trebuchet MS"/>
                <a:cs typeface="Trebuchet MS"/>
              </a:rPr>
              <a:t> </a:t>
            </a:r>
            <a:r>
              <a:rPr sz="1000" spc="10" dirty="0">
                <a:latin typeface="Trebuchet MS"/>
                <a:cs typeface="Trebuchet MS"/>
              </a:rPr>
              <a:t>ŞANZIMAN</a:t>
            </a:r>
            <a:r>
              <a:rPr sz="1000" spc="-40" dirty="0">
                <a:latin typeface="Trebuchet MS"/>
                <a:cs typeface="Trebuchet MS"/>
              </a:rPr>
              <a:t> </a:t>
            </a:r>
            <a:r>
              <a:rPr sz="1000" dirty="0">
                <a:latin typeface="Trebuchet MS"/>
                <a:cs typeface="Trebuchet MS"/>
              </a:rPr>
              <a:t>VE</a:t>
            </a:r>
            <a:r>
              <a:rPr sz="1000" spc="-30" dirty="0">
                <a:latin typeface="Trebuchet MS"/>
                <a:cs typeface="Trebuchet MS"/>
              </a:rPr>
              <a:t> </a:t>
            </a:r>
            <a:r>
              <a:rPr sz="1000" spc="-10" dirty="0">
                <a:latin typeface="Trebuchet MS"/>
                <a:cs typeface="Trebuchet MS"/>
              </a:rPr>
              <a:t>YAČLAMA YAČI/PAX</a:t>
            </a:r>
            <a:endParaRPr sz="1000" dirty="0">
              <a:latin typeface="Trebuchet MS"/>
              <a:cs typeface="Trebuchet MS"/>
            </a:endParaRPr>
          </a:p>
        </p:txBody>
      </p:sp>
      <p:sp>
        <p:nvSpPr>
          <p:cNvPr id="28" name="object 28"/>
          <p:cNvSpPr/>
          <p:nvPr/>
        </p:nvSpPr>
        <p:spPr>
          <a:xfrm>
            <a:off x="6865746" y="4818477"/>
            <a:ext cx="69850" cy="69850"/>
          </a:xfrm>
          <a:custGeom>
            <a:avLst/>
            <a:gdLst/>
            <a:ahLst/>
            <a:cxnLst/>
            <a:rect l="l" t="t" r="r" b="b"/>
            <a:pathLst>
              <a:path w="69850" h="69850">
                <a:moveTo>
                  <a:pt x="69752" y="0"/>
                </a:moveTo>
                <a:lnTo>
                  <a:pt x="0" y="0"/>
                </a:lnTo>
                <a:lnTo>
                  <a:pt x="0" y="69752"/>
                </a:lnTo>
                <a:lnTo>
                  <a:pt x="69752" y="69752"/>
                </a:lnTo>
                <a:lnTo>
                  <a:pt x="69752" y="0"/>
                </a:lnTo>
                <a:close/>
              </a:path>
            </a:pathLst>
          </a:custGeom>
          <a:solidFill>
            <a:srgbClr val="115371"/>
          </a:solidFill>
        </p:spPr>
        <p:txBody>
          <a:bodyPr wrap="square" lIns="0" tIns="0" rIns="0" bIns="0" rtlCol="0"/>
          <a:lstStyle/>
          <a:p>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xmlns="" id="{F13C74B1-5B17-4795-BED0-7140497B44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0081279" cy="7200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529399" y="341637"/>
            <a:ext cx="3613198" cy="2054683"/>
          </a:xfrm>
          <a:prstGeom prst="rect">
            <a:avLst/>
          </a:prstGeom>
        </p:spPr>
        <p:txBody>
          <a:bodyPr vert="horz" lIns="91440" tIns="45720" rIns="91440" bIns="45720" rtlCol="0" anchor="b">
            <a:normAutofit/>
          </a:bodyPr>
          <a:lstStyle/>
          <a:p>
            <a:pPr marL="824230" algn="l" rtl="0">
              <a:lnSpc>
                <a:spcPct val="90000"/>
              </a:lnSpc>
              <a:spcBef>
                <a:spcPct val="0"/>
              </a:spcBef>
            </a:pPr>
            <a:r>
              <a:rPr lang="en-US" sz="4600" kern="1200">
                <a:latin typeface="+mj-lt"/>
                <a:cs typeface="+mj-cs"/>
              </a:rPr>
              <a:t>ÇALIŞAN</a:t>
            </a:r>
            <a:r>
              <a:rPr lang="en-US" sz="4600" kern="1200" spc="-459">
                <a:latin typeface="+mj-lt"/>
                <a:cs typeface="+mj-cs"/>
              </a:rPr>
              <a:t> </a:t>
            </a:r>
            <a:r>
              <a:rPr lang="en-US" sz="4600" kern="1200" spc="-65">
                <a:latin typeface="+mj-lt"/>
                <a:cs typeface="+mj-cs"/>
              </a:rPr>
              <a:t>YÖNETİMİ</a:t>
            </a:r>
            <a:endParaRPr lang="en-US" sz="4600" kern="1200">
              <a:latin typeface="+mj-lt"/>
              <a:cs typeface="+mj-cs"/>
            </a:endParaRPr>
          </a:p>
        </p:txBody>
      </p:sp>
      <p:sp>
        <p:nvSpPr>
          <p:cNvPr id="2059" name="sketchy line">
            <a:extLst>
              <a:ext uri="{FF2B5EF4-FFF2-40B4-BE49-F238E27FC236}">
                <a16:creationId xmlns:a16="http://schemas.microsoft.com/office/drawing/2014/main" xmlns="" id="{D4974D33-8DC5-464E-8C6D-BE58F0669C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29399" y="2716343"/>
            <a:ext cx="2873883" cy="19203"/>
          </a:xfrm>
          <a:custGeom>
            <a:avLst/>
            <a:gdLst>
              <a:gd name="connsiteX0" fmla="*/ 0 w 2873883"/>
              <a:gd name="connsiteY0" fmla="*/ 0 h 19203"/>
              <a:gd name="connsiteX1" fmla="*/ 574777 w 2873883"/>
              <a:gd name="connsiteY1" fmla="*/ 0 h 19203"/>
              <a:gd name="connsiteX2" fmla="*/ 1120814 w 2873883"/>
              <a:gd name="connsiteY2" fmla="*/ 0 h 19203"/>
              <a:gd name="connsiteX3" fmla="*/ 1666852 w 2873883"/>
              <a:gd name="connsiteY3" fmla="*/ 0 h 19203"/>
              <a:gd name="connsiteX4" fmla="*/ 2299106 w 2873883"/>
              <a:gd name="connsiteY4" fmla="*/ 0 h 19203"/>
              <a:gd name="connsiteX5" fmla="*/ 2873883 w 2873883"/>
              <a:gd name="connsiteY5" fmla="*/ 0 h 19203"/>
              <a:gd name="connsiteX6" fmla="*/ 2873883 w 2873883"/>
              <a:gd name="connsiteY6" fmla="*/ 19203 h 19203"/>
              <a:gd name="connsiteX7" fmla="*/ 2299106 w 2873883"/>
              <a:gd name="connsiteY7" fmla="*/ 19203 h 19203"/>
              <a:gd name="connsiteX8" fmla="*/ 1810546 w 2873883"/>
              <a:gd name="connsiteY8" fmla="*/ 19203 h 19203"/>
              <a:gd name="connsiteX9" fmla="*/ 1264509 w 2873883"/>
              <a:gd name="connsiteY9" fmla="*/ 19203 h 19203"/>
              <a:gd name="connsiteX10" fmla="*/ 718471 w 2873883"/>
              <a:gd name="connsiteY10" fmla="*/ 19203 h 19203"/>
              <a:gd name="connsiteX11" fmla="*/ 0 w 2873883"/>
              <a:gd name="connsiteY11" fmla="*/ 19203 h 19203"/>
              <a:gd name="connsiteX12" fmla="*/ 0 w 2873883"/>
              <a:gd name="connsiteY12" fmla="*/ 0 h 1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73883" h="19203" fill="none" extrusionOk="0">
                <a:moveTo>
                  <a:pt x="0" y="0"/>
                </a:moveTo>
                <a:cubicBezTo>
                  <a:pt x="143302" y="-25714"/>
                  <a:pt x="364483" y="-20032"/>
                  <a:pt x="574777" y="0"/>
                </a:cubicBezTo>
                <a:cubicBezTo>
                  <a:pt x="785071" y="20032"/>
                  <a:pt x="994906" y="18889"/>
                  <a:pt x="1120814" y="0"/>
                </a:cubicBezTo>
                <a:cubicBezTo>
                  <a:pt x="1246722" y="-18889"/>
                  <a:pt x="1554106" y="-3819"/>
                  <a:pt x="1666852" y="0"/>
                </a:cubicBezTo>
                <a:cubicBezTo>
                  <a:pt x="1779598" y="3819"/>
                  <a:pt x="2019011" y="-8148"/>
                  <a:pt x="2299106" y="0"/>
                </a:cubicBezTo>
                <a:cubicBezTo>
                  <a:pt x="2579201" y="8148"/>
                  <a:pt x="2676718" y="-6562"/>
                  <a:pt x="2873883" y="0"/>
                </a:cubicBezTo>
                <a:cubicBezTo>
                  <a:pt x="2873527" y="4952"/>
                  <a:pt x="2873840" y="14998"/>
                  <a:pt x="2873883" y="19203"/>
                </a:cubicBezTo>
                <a:cubicBezTo>
                  <a:pt x="2670054" y="37432"/>
                  <a:pt x="2451931" y="32359"/>
                  <a:pt x="2299106" y="19203"/>
                </a:cubicBezTo>
                <a:cubicBezTo>
                  <a:pt x="2146281" y="6047"/>
                  <a:pt x="1983258" y="38898"/>
                  <a:pt x="1810546" y="19203"/>
                </a:cubicBezTo>
                <a:cubicBezTo>
                  <a:pt x="1637834" y="-492"/>
                  <a:pt x="1423100" y="34491"/>
                  <a:pt x="1264509" y="19203"/>
                </a:cubicBezTo>
                <a:cubicBezTo>
                  <a:pt x="1105918" y="3915"/>
                  <a:pt x="828380" y="27233"/>
                  <a:pt x="718471" y="19203"/>
                </a:cubicBezTo>
                <a:cubicBezTo>
                  <a:pt x="608562" y="11173"/>
                  <a:pt x="280561" y="-9554"/>
                  <a:pt x="0" y="19203"/>
                </a:cubicBezTo>
                <a:cubicBezTo>
                  <a:pt x="-902" y="10034"/>
                  <a:pt x="-624" y="4389"/>
                  <a:pt x="0" y="0"/>
                </a:cubicBezTo>
                <a:close/>
              </a:path>
              <a:path w="2873883" h="19203" stroke="0" extrusionOk="0">
                <a:moveTo>
                  <a:pt x="0" y="0"/>
                </a:moveTo>
                <a:cubicBezTo>
                  <a:pt x="197415" y="7830"/>
                  <a:pt x="309032" y="11595"/>
                  <a:pt x="517299" y="0"/>
                </a:cubicBezTo>
                <a:cubicBezTo>
                  <a:pt x="725566" y="-11595"/>
                  <a:pt x="979467" y="-7494"/>
                  <a:pt x="1149553" y="0"/>
                </a:cubicBezTo>
                <a:cubicBezTo>
                  <a:pt x="1319639" y="7494"/>
                  <a:pt x="1434308" y="-1433"/>
                  <a:pt x="1638113" y="0"/>
                </a:cubicBezTo>
                <a:cubicBezTo>
                  <a:pt x="1841918" y="1433"/>
                  <a:pt x="2013433" y="-10028"/>
                  <a:pt x="2126673" y="0"/>
                </a:cubicBezTo>
                <a:cubicBezTo>
                  <a:pt x="2239913" y="10028"/>
                  <a:pt x="2599060" y="-19798"/>
                  <a:pt x="2873883" y="0"/>
                </a:cubicBezTo>
                <a:cubicBezTo>
                  <a:pt x="2874146" y="5104"/>
                  <a:pt x="2873483" y="14014"/>
                  <a:pt x="2873883" y="19203"/>
                </a:cubicBezTo>
                <a:cubicBezTo>
                  <a:pt x="2613200" y="31202"/>
                  <a:pt x="2573759" y="35897"/>
                  <a:pt x="2327845" y="19203"/>
                </a:cubicBezTo>
                <a:cubicBezTo>
                  <a:pt x="2081931" y="2509"/>
                  <a:pt x="2009915" y="-6980"/>
                  <a:pt x="1781807" y="19203"/>
                </a:cubicBezTo>
                <a:cubicBezTo>
                  <a:pt x="1553699" y="45386"/>
                  <a:pt x="1447044" y="-5877"/>
                  <a:pt x="1235770" y="19203"/>
                </a:cubicBezTo>
                <a:cubicBezTo>
                  <a:pt x="1024496" y="44283"/>
                  <a:pt x="792178" y="34455"/>
                  <a:pt x="603515" y="19203"/>
                </a:cubicBezTo>
                <a:cubicBezTo>
                  <a:pt x="414853" y="3951"/>
                  <a:pt x="267017" y="34928"/>
                  <a:pt x="0" y="19203"/>
                </a:cubicBezTo>
                <a:cubicBezTo>
                  <a:pt x="-199" y="12531"/>
                  <a:pt x="-522" y="507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bject 3"/>
          <p:cNvSpPr txBox="1"/>
          <p:nvPr/>
        </p:nvSpPr>
        <p:spPr>
          <a:xfrm>
            <a:off x="529399" y="3016543"/>
            <a:ext cx="3509802" cy="3486702"/>
          </a:xfrm>
          <a:prstGeom prst="rect">
            <a:avLst/>
          </a:prstGeom>
        </p:spPr>
        <p:txBody>
          <a:bodyPr vert="horz" lIns="91440" tIns="45720" rIns="91440" bIns="45720" rtlCol="0">
            <a:normAutofit/>
          </a:bodyPr>
          <a:lstStyle/>
          <a:p>
            <a:pPr marL="201295" marR="5080" indent="-228600" algn="ctr" rtl="0">
              <a:lnSpc>
                <a:spcPct val="90000"/>
              </a:lnSpc>
              <a:spcBef>
                <a:spcPts val="340"/>
              </a:spcBef>
              <a:buSzPct val="95000"/>
              <a:buFont typeface="Arial" panose="020B0604020202020204" pitchFamily="34" charset="0"/>
              <a:buChar char="•"/>
              <a:tabLst>
                <a:tab pos="201295" algn="l"/>
                <a:tab pos="238760" algn="l"/>
              </a:tabLst>
            </a:pPr>
            <a:r>
              <a:rPr lang="en-US" sz="2000" kern="1200" spc="-30" dirty="0">
                <a:solidFill>
                  <a:schemeClr val="tx1"/>
                </a:solidFill>
                <a:latin typeface="+mn-lt"/>
                <a:ea typeface="+mn-ea"/>
                <a:cs typeface="+mn-cs"/>
              </a:rPr>
              <a:t>	</a:t>
            </a:r>
            <a:r>
              <a:rPr lang="en-US" sz="2000" kern="1200" spc="-30" dirty="0" err="1">
                <a:solidFill>
                  <a:schemeClr val="tx1"/>
                </a:solidFill>
                <a:latin typeface="+mn-lt"/>
                <a:ea typeface="+mn-ea"/>
                <a:cs typeface="+mn-cs"/>
              </a:rPr>
              <a:t>Çalışanlarımızı</a:t>
            </a:r>
            <a:r>
              <a:rPr lang="en-US" sz="2000" kern="1200" spc="-100" dirty="0">
                <a:solidFill>
                  <a:schemeClr val="tx1"/>
                </a:solidFill>
                <a:latin typeface="+mn-lt"/>
                <a:ea typeface="+mn-ea"/>
                <a:cs typeface="+mn-cs"/>
              </a:rPr>
              <a:t> </a:t>
            </a:r>
            <a:r>
              <a:rPr lang="en-US" sz="2000" kern="1200" spc="-10" dirty="0" err="1">
                <a:solidFill>
                  <a:schemeClr val="tx1"/>
                </a:solidFill>
                <a:latin typeface="+mn-lt"/>
                <a:ea typeface="+mn-ea"/>
                <a:cs typeface="+mn-cs"/>
              </a:rPr>
              <a:t>öncelikle</a:t>
            </a:r>
            <a:r>
              <a:rPr lang="en-US" sz="2000" kern="1200" spc="-10" dirty="0">
                <a:solidFill>
                  <a:schemeClr val="tx1"/>
                </a:solidFill>
                <a:latin typeface="+mn-lt"/>
                <a:ea typeface="+mn-ea"/>
                <a:cs typeface="+mn-cs"/>
              </a:rPr>
              <a:t> Alanya </a:t>
            </a:r>
            <a:r>
              <a:rPr lang="en-US" sz="2000" kern="1200" spc="-10" dirty="0" err="1">
                <a:solidFill>
                  <a:schemeClr val="tx1"/>
                </a:solidFill>
                <a:latin typeface="+mn-lt"/>
                <a:ea typeface="+mn-ea"/>
                <a:cs typeface="+mn-cs"/>
              </a:rPr>
              <a:t>ve</a:t>
            </a:r>
            <a:r>
              <a:rPr lang="en-US" sz="2000" kern="1200" spc="-10" dirty="0">
                <a:solidFill>
                  <a:schemeClr val="tx1"/>
                </a:solidFill>
                <a:latin typeface="+mn-lt"/>
                <a:ea typeface="+mn-ea"/>
                <a:cs typeface="+mn-cs"/>
              </a:rPr>
              <a:t> </a:t>
            </a:r>
            <a:r>
              <a:rPr lang="en-US" sz="2000" kern="1200" spc="-50" dirty="0" err="1">
                <a:solidFill>
                  <a:schemeClr val="tx1"/>
                </a:solidFill>
                <a:latin typeface="+mn-lt"/>
                <a:ea typeface="+mn-ea"/>
                <a:cs typeface="+mn-cs"/>
              </a:rPr>
              <a:t>Manavgat’ta</a:t>
            </a:r>
            <a:r>
              <a:rPr lang="en-US" sz="2000" kern="1200" spc="-170" dirty="0">
                <a:solidFill>
                  <a:schemeClr val="tx1"/>
                </a:solidFill>
                <a:latin typeface="+mn-lt"/>
                <a:ea typeface="+mn-ea"/>
                <a:cs typeface="+mn-cs"/>
              </a:rPr>
              <a:t> </a:t>
            </a:r>
            <a:r>
              <a:rPr lang="en-US" sz="2000" kern="1200" spc="-10" dirty="0" err="1">
                <a:solidFill>
                  <a:schemeClr val="tx1"/>
                </a:solidFill>
                <a:latin typeface="+mn-lt"/>
                <a:ea typeface="+mn-ea"/>
                <a:cs typeface="+mn-cs"/>
              </a:rPr>
              <a:t>yaşayan</a:t>
            </a:r>
            <a:r>
              <a:rPr lang="en-US" sz="2000" kern="1200" spc="-165" dirty="0">
                <a:solidFill>
                  <a:schemeClr val="tx1"/>
                </a:solidFill>
                <a:latin typeface="+mn-lt"/>
                <a:ea typeface="+mn-ea"/>
                <a:cs typeface="+mn-cs"/>
              </a:rPr>
              <a:t> </a:t>
            </a:r>
            <a:r>
              <a:rPr lang="en-US" sz="2000" kern="1200" spc="-50" dirty="0" err="1">
                <a:solidFill>
                  <a:schemeClr val="tx1"/>
                </a:solidFill>
                <a:latin typeface="+mn-lt"/>
                <a:ea typeface="+mn-ea"/>
                <a:cs typeface="+mn-cs"/>
              </a:rPr>
              <a:t>yerel</a:t>
            </a:r>
            <a:r>
              <a:rPr lang="en-US" sz="2000" kern="1200" spc="-50" dirty="0">
                <a:solidFill>
                  <a:schemeClr val="tx1"/>
                </a:solidFill>
                <a:latin typeface="+mn-lt"/>
                <a:ea typeface="+mn-ea"/>
                <a:cs typeface="+mn-cs"/>
              </a:rPr>
              <a:t> </a:t>
            </a:r>
            <a:r>
              <a:rPr lang="en-US" sz="2000" kern="1200" spc="-40" dirty="0" err="1">
                <a:solidFill>
                  <a:schemeClr val="tx1"/>
                </a:solidFill>
                <a:latin typeface="+mn-lt"/>
                <a:ea typeface="+mn-ea"/>
                <a:cs typeface="+mn-cs"/>
              </a:rPr>
              <a:t>halktan</a:t>
            </a:r>
            <a:r>
              <a:rPr lang="en-US" sz="2000" kern="1200" spc="-145" dirty="0">
                <a:solidFill>
                  <a:schemeClr val="tx1"/>
                </a:solidFill>
                <a:latin typeface="+mn-lt"/>
                <a:ea typeface="+mn-ea"/>
                <a:cs typeface="+mn-cs"/>
              </a:rPr>
              <a:t> </a:t>
            </a:r>
            <a:r>
              <a:rPr lang="en-US" sz="2000" kern="1200" spc="-55" dirty="0" err="1">
                <a:solidFill>
                  <a:schemeClr val="tx1"/>
                </a:solidFill>
                <a:latin typeface="+mn-lt"/>
                <a:ea typeface="+mn-ea"/>
                <a:cs typeface="+mn-cs"/>
              </a:rPr>
              <a:t>kişiler</a:t>
            </a:r>
            <a:r>
              <a:rPr lang="en-US" sz="2000" kern="1200" spc="-130" dirty="0">
                <a:solidFill>
                  <a:schemeClr val="tx1"/>
                </a:solidFill>
                <a:latin typeface="+mn-lt"/>
                <a:ea typeface="+mn-ea"/>
                <a:cs typeface="+mn-cs"/>
              </a:rPr>
              <a:t> </a:t>
            </a:r>
            <a:r>
              <a:rPr lang="en-US" sz="2000" kern="1200" spc="-10" dirty="0" err="1">
                <a:solidFill>
                  <a:schemeClr val="tx1"/>
                </a:solidFill>
                <a:latin typeface="+mn-lt"/>
                <a:ea typeface="+mn-ea"/>
                <a:cs typeface="+mn-cs"/>
              </a:rPr>
              <a:t>olmasına</a:t>
            </a:r>
            <a:r>
              <a:rPr lang="tr-TR" sz="2000" kern="1200" dirty="0">
                <a:solidFill>
                  <a:schemeClr val="tx1"/>
                </a:solidFill>
                <a:latin typeface="+mn-lt"/>
                <a:ea typeface="+mn-ea"/>
                <a:cs typeface="+mn-cs"/>
              </a:rPr>
              <a:t> </a:t>
            </a:r>
            <a:r>
              <a:rPr lang="en-US" sz="2000" kern="1200" spc="-25" dirty="0" err="1">
                <a:solidFill>
                  <a:schemeClr val="tx1"/>
                </a:solidFill>
                <a:latin typeface="+mn-lt"/>
                <a:ea typeface="+mn-ea"/>
                <a:cs typeface="+mn-cs"/>
              </a:rPr>
              <a:t>öncelik</a:t>
            </a:r>
            <a:r>
              <a:rPr lang="en-US" sz="2000" kern="1200" spc="-170" dirty="0">
                <a:solidFill>
                  <a:schemeClr val="tx1"/>
                </a:solidFill>
                <a:latin typeface="+mn-lt"/>
                <a:ea typeface="+mn-ea"/>
                <a:cs typeface="+mn-cs"/>
              </a:rPr>
              <a:t> </a:t>
            </a:r>
            <a:r>
              <a:rPr lang="en-US" sz="2000" kern="1200" spc="-10" dirty="0" err="1">
                <a:solidFill>
                  <a:schemeClr val="tx1"/>
                </a:solidFill>
                <a:latin typeface="+mn-lt"/>
                <a:ea typeface="+mn-ea"/>
                <a:cs typeface="+mn-cs"/>
              </a:rPr>
              <a:t>vermekteyiz</a:t>
            </a:r>
            <a:r>
              <a:rPr lang="en-US" sz="2000" kern="1200" spc="-10" dirty="0">
                <a:solidFill>
                  <a:schemeClr val="tx1"/>
                </a:solidFill>
                <a:latin typeface="+mn-lt"/>
                <a:ea typeface="+mn-ea"/>
                <a:cs typeface="+mn-cs"/>
              </a:rPr>
              <a:t>.</a:t>
            </a:r>
            <a:endParaRPr lang="en-US" sz="2000" kern="1200" dirty="0">
              <a:solidFill>
                <a:schemeClr val="tx1"/>
              </a:solidFill>
              <a:latin typeface="+mn-lt"/>
              <a:ea typeface="+mn-ea"/>
              <a:cs typeface="+mn-cs"/>
            </a:endParaRPr>
          </a:p>
        </p:txBody>
      </p:sp>
      <p:pic>
        <p:nvPicPr>
          <p:cNvPr id="2052" name="Picture 4" descr="Side/Alanya'dan: Alanya Şehir Turu, Öğle Yemeği, Tekne ve Teleferik"/>
          <p:cNvPicPr>
            <a:picLocks noChangeAspect="1" noChangeArrowheads="1"/>
          </p:cNvPicPr>
          <p:nvPr/>
        </p:nvPicPr>
        <p:blipFill>
          <a:blip r:embed="rId2" cstate="print">
            <a:extLst>
              <a:ext uri="{28A0092B-C50C-407E-A947-70E740481C1C}">
                <a14:useLocalDpi xmlns:a14="http://schemas.microsoft.com/office/drawing/2010/main" val="0"/>
              </a:ext>
            </a:extLst>
          </a:blip>
          <a:srcRect r="20990" b="-1"/>
          <a:stretch>
            <a:fillRect/>
          </a:stretch>
        </p:blipFill>
        <p:spPr bwMode="auto">
          <a:xfrm>
            <a:off x="4393220" y="10"/>
            <a:ext cx="5689320" cy="72008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70DFC902-7D23-471A-B557-B6B6917D7A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 y="-5990"/>
            <a:ext cx="10083792" cy="1779063"/>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A55D5633-D557-4DCA-982C-FF36EB7A1C0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773073"/>
            <a:ext cx="10083791" cy="54278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450D3AD2-FA80-415F-A9CE-54D884561CD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56812" y="2111295"/>
            <a:ext cx="378134" cy="480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etin kutusu 2">
            <a:extLst>
              <a:ext uri="{FF2B5EF4-FFF2-40B4-BE49-F238E27FC236}">
                <a16:creationId xmlns:a16="http://schemas.microsoft.com/office/drawing/2014/main" xmlns="" id="{204E9B30-FD82-EEE7-8DBA-638D9D80A3FE}"/>
              </a:ext>
            </a:extLst>
          </p:cNvPr>
          <p:cNvSpPr txBox="1"/>
          <p:nvPr/>
        </p:nvSpPr>
        <p:spPr>
          <a:xfrm>
            <a:off x="956812" y="2260946"/>
            <a:ext cx="8962966" cy="4157600"/>
          </a:xfrm>
          <a:prstGeom prst="rect">
            <a:avLst/>
          </a:prstGeom>
        </p:spPr>
        <p:txBody>
          <a:bodyPr vert="horz" lIns="91440" tIns="45720" rIns="91440" bIns="45720" rtlCol="0">
            <a:noAutofit/>
          </a:bodyPr>
          <a:lstStyle/>
          <a:p>
            <a:pPr indent="-228600" algn="l" rtl="0">
              <a:lnSpc>
                <a:spcPct val="90000"/>
              </a:lnSpc>
              <a:spcAft>
                <a:spcPts val="600"/>
              </a:spcAft>
              <a:buFont typeface="Arial" panose="020B0604020202020204" pitchFamily="34" charset="0"/>
              <a:buChar char="•"/>
            </a:pPr>
            <a:r>
              <a:rPr lang="en-US" sz="1900" b="1" kern="1200" dirty="0">
                <a:solidFill>
                  <a:schemeClr val="tx1"/>
                </a:solidFill>
                <a:latin typeface="Times New Roman" panose="02020603050405020304" pitchFamily="18" charset="0"/>
                <a:ea typeface="+mn-ea"/>
                <a:cs typeface="Times New Roman" panose="02020603050405020304" pitchFamily="18" charset="0"/>
              </a:rPr>
              <a:t>Annabella Diamond Hotel </a:t>
            </a:r>
            <a:r>
              <a:rPr lang="en-US" sz="1900" b="1" kern="1200" dirty="0" err="1">
                <a:solidFill>
                  <a:schemeClr val="tx1"/>
                </a:solidFill>
                <a:latin typeface="Times New Roman" panose="02020603050405020304" pitchFamily="18" charset="0"/>
                <a:ea typeface="+mn-ea"/>
                <a:cs typeface="Times New Roman" panose="02020603050405020304" pitchFamily="18" charset="0"/>
              </a:rPr>
              <a:t>olarak</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iş</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sağlığı</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ve</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güvenliği</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konusunu</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önceliklerimiz</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arasında</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görmekteyiz</a:t>
            </a:r>
            <a:r>
              <a:rPr lang="en-US" sz="1900" b="1" kern="1200" dirty="0">
                <a:solidFill>
                  <a:schemeClr val="tx1"/>
                </a:solidFill>
                <a:latin typeface="Times New Roman" panose="02020603050405020304" pitchFamily="18" charset="0"/>
                <a:ea typeface="+mn-ea"/>
                <a:cs typeface="Times New Roman" panose="02020603050405020304" pitchFamily="18" charset="0"/>
              </a:rPr>
              <a:t>. Bu </a:t>
            </a:r>
            <a:r>
              <a:rPr lang="en-US" sz="1900" b="1" kern="1200" dirty="0" err="1">
                <a:solidFill>
                  <a:schemeClr val="tx1"/>
                </a:solidFill>
                <a:latin typeface="Times New Roman" panose="02020603050405020304" pitchFamily="18" charset="0"/>
                <a:ea typeface="+mn-ea"/>
                <a:cs typeface="Times New Roman" panose="02020603050405020304" pitchFamily="18" charset="0"/>
              </a:rPr>
              <a:t>doğrultuda</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hazırlanan</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İş</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Sağlığı</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ve</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Güvenliği</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Prosedürümüz</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otelimizde</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görev</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alan</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tüm</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personeli</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kapsamaktadır</a:t>
            </a:r>
            <a:r>
              <a:rPr lang="en-US" sz="1900" b="1" kern="1200" dirty="0">
                <a:solidFill>
                  <a:schemeClr val="tx1"/>
                </a:solidFill>
                <a:latin typeface="Times New Roman" panose="02020603050405020304" pitchFamily="18" charset="0"/>
                <a:ea typeface="+mn-ea"/>
                <a:cs typeface="Times New Roman" panose="02020603050405020304" pitchFamily="18" charset="0"/>
              </a:rPr>
              <a:t>.</a:t>
            </a:r>
            <a:endParaRPr lang="en-US" sz="1900" kern="1200" dirty="0">
              <a:solidFill>
                <a:schemeClr val="tx1"/>
              </a:solidFill>
              <a:latin typeface="Times New Roman" panose="02020603050405020304" pitchFamily="18" charset="0"/>
              <a:ea typeface="+mn-ea"/>
              <a:cs typeface="Times New Roman" panose="02020603050405020304" pitchFamily="18" charset="0"/>
            </a:endParaRPr>
          </a:p>
          <a:p>
            <a:pPr indent="-228600" algn="l" rtl="0">
              <a:lnSpc>
                <a:spcPct val="90000"/>
              </a:lnSpc>
              <a:spcAft>
                <a:spcPts val="600"/>
              </a:spcAft>
              <a:buFont typeface="Arial" panose="020B0604020202020204" pitchFamily="34" charset="0"/>
              <a:buChar char="•"/>
            </a:pPr>
            <a:r>
              <a:rPr lang="en-US" sz="1900" kern="1200" dirty="0" err="1">
                <a:solidFill>
                  <a:schemeClr val="tx1"/>
                </a:solidFill>
                <a:latin typeface="Times New Roman" panose="02020603050405020304" pitchFamily="18" charset="0"/>
                <a:ea typeface="+mn-ea"/>
                <a:cs typeface="Times New Roman" panose="02020603050405020304" pitchFamily="18" charset="0"/>
              </a:rPr>
              <a:t>Yasal</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zorunluluk</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gereği</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tesisimizde</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İş</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Sağlığı</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ve</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Güvenliği</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Kurulu</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aktif</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olarak</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faaliyet</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göstermekte</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ve</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çalışmalar</a:t>
            </a:r>
            <a:r>
              <a:rPr lang="en-US" sz="1900" kern="1200" dirty="0">
                <a:solidFill>
                  <a:schemeClr val="tx1"/>
                </a:solidFill>
                <a:latin typeface="Times New Roman" panose="02020603050405020304" pitchFamily="18" charset="0"/>
                <a:ea typeface="+mn-ea"/>
                <a:cs typeface="Times New Roman" panose="02020603050405020304" pitchFamily="18" charset="0"/>
              </a:rPr>
              <a:t> 6331 </a:t>
            </a:r>
            <a:r>
              <a:rPr lang="en-US" sz="1900" kern="1200" dirty="0" err="1">
                <a:solidFill>
                  <a:schemeClr val="tx1"/>
                </a:solidFill>
                <a:latin typeface="Times New Roman" panose="02020603050405020304" pitchFamily="18" charset="0"/>
                <a:ea typeface="+mn-ea"/>
                <a:cs typeface="Times New Roman" panose="02020603050405020304" pitchFamily="18" charset="0"/>
              </a:rPr>
              <a:t>sayılı</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İş</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Sağlığı</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ve</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Güvenliği</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Kanunu</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hükümleri</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doğrultusunda</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yürütülmektedir</a:t>
            </a:r>
            <a:r>
              <a:rPr lang="en-US" sz="1900" kern="1200" dirty="0">
                <a:solidFill>
                  <a:schemeClr val="tx1"/>
                </a:solidFill>
                <a:latin typeface="Times New Roman" panose="02020603050405020304" pitchFamily="18" charset="0"/>
                <a:ea typeface="+mn-ea"/>
                <a:cs typeface="Times New Roman" panose="02020603050405020304" pitchFamily="18" charset="0"/>
              </a:rPr>
              <a:t>. Her yeni </a:t>
            </a:r>
            <a:r>
              <a:rPr lang="en-US" sz="1900" kern="1200" dirty="0" err="1">
                <a:solidFill>
                  <a:schemeClr val="tx1"/>
                </a:solidFill>
                <a:latin typeface="Times New Roman" panose="02020603050405020304" pitchFamily="18" charset="0"/>
                <a:ea typeface="+mn-ea"/>
                <a:cs typeface="Times New Roman" panose="02020603050405020304" pitchFamily="18" charset="0"/>
              </a:rPr>
              <a:t>personelimiz</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işe</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başlamadan</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önce</a:t>
            </a:r>
            <a:r>
              <a:rPr lang="en-US" sz="1900" kern="1200" dirty="0">
                <a:solidFill>
                  <a:schemeClr val="tx1"/>
                </a:solidFill>
                <a:latin typeface="Times New Roman" panose="02020603050405020304" pitchFamily="18" charset="0"/>
                <a:ea typeface="+mn-ea"/>
                <a:cs typeface="Times New Roman" panose="02020603050405020304" pitchFamily="18" charset="0"/>
              </a:rPr>
              <a:t>, İSG </a:t>
            </a:r>
            <a:r>
              <a:rPr lang="en-US" sz="1900" kern="1200" dirty="0" err="1">
                <a:solidFill>
                  <a:schemeClr val="tx1"/>
                </a:solidFill>
                <a:latin typeface="Times New Roman" panose="02020603050405020304" pitchFamily="18" charset="0"/>
                <a:ea typeface="+mn-ea"/>
                <a:cs typeface="Times New Roman" panose="02020603050405020304" pitchFamily="18" charset="0"/>
              </a:rPr>
              <a:t>uygulamaları</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konusunda</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bilgilendirme</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eğitimi</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almakta</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ve</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ilgili</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yönetmeliklerin</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bir</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örneği</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kendilerine</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sunulmaktadır</a:t>
            </a:r>
            <a:r>
              <a:rPr lang="en-US" sz="1900" kern="1200" dirty="0">
                <a:solidFill>
                  <a:schemeClr val="tx1"/>
                </a:solidFill>
                <a:latin typeface="Times New Roman" panose="02020603050405020304" pitchFamily="18" charset="0"/>
                <a:ea typeface="+mn-ea"/>
                <a:cs typeface="Times New Roman" panose="02020603050405020304" pitchFamily="18" charset="0"/>
              </a:rPr>
              <a:t>.</a:t>
            </a:r>
          </a:p>
          <a:p>
            <a:pPr indent="-228600" algn="l" rtl="0">
              <a:lnSpc>
                <a:spcPct val="90000"/>
              </a:lnSpc>
              <a:spcAft>
                <a:spcPts val="600"/>
              </a:spcAft>
              <a:buFont typeface="Arial" panose="020B0604020202020204" pitchFamily="34" charset="0"/>
              <a:buChar char="•"/>
            </a:pPr>
            <a:r>
              <a:rPr lang="en-US" sz="1900" kern="1200" dirty="0" err="1">
                <a:solidFill>
                  <a:schemeClr val="tx1"/>
                </a:solidFill>
                <a:latin typeface="Times New Roman" panose="02020603050405020304" pitchFamily="18" charset="0"/>
                <a:ea typeface="+mn-ea"/>
                <a:cs typeface="Times New Roman" panose="02020603050405020304" pitchFamily="18" charset="0"/>
              </a:rPr>
              <a:t>Ayrıca</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tüm</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çalışanlarımıza</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periyodik</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aralıklarla</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temel</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iş</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sağlığı</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ve</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güvenliği</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eğitimleri</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verilmektedir</a:t>
            </a:r>
            <a:r>
              <a:rPr lang="en-US" sz="1900" kern="1200" dirty="0">
                <a:solidFill>
                  <a:schemeClr val="tx1"/>
                </a:solidFill>
                <a:latin typeface="Times New Roman" panose="02020603050405020304" pitchFamily="18" charset="0"/>
                <a:ea typeface="+mn-ea"/>
                <a:cs typeface="Times New Roman" panose="02020603050405020304" pitchFamily="18" charset="0"/>
              </a:rPr>
              <a:t>. Bu </a:t>
            </a:r>
            <a:r>
              <a:rPr lang="en-US" sz="1900" kern="1200" dirty="0" err="1">
                <a:solidFill>
                  <a:schemeClr val="tx1"/>
                </a:solidFill>
                <a:latin typeface="Times New Roman" panose="02020603050405020304" pitchFamily="18" charset="0"/>
                <a:ea typeface="+mn-ea"/>
                <a:cs typeface="Times New Roman" panose="02020603050405020304" pitchFamily="18" charset="0"/>
              </a:rPr>
              <a:t>eğitimlerle</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birlikte</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çalışma</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ortamlarımızda</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güvenli</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sağlıklı</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ergonomik</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ve</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psikolojik</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açıdan</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destekleyici</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koşulların</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oluşturulmasına</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özen</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göstermekteyiz</a:t>
            </a:r>
            <a:r>
              <a:rPr lang="en-US" sz="1900" kern="1200" dirty="0">
                <a:solidFill>
                  <a:schemeClr val="tx1"/>
                </a:solidFill>
                <a:latin typeface="Times New Roman" panose="02020603050405020304" pitchFamily="18" charset="0"/>
                <a:ea typeface="+mn-ea"/>
                <a:cs typeface="Times New Roman" panose="02020603050405020304" pitchFamily="18" charset="0"/>
              </a:rPr>
              <a:t>.</a:t>
            </a:r>
          </a:p>
          <a:p>
            <a:pPr indent="-228600" algn="l" rtl="0">
              <a:lnSpc>
                <a:spcPct val="90000"/>
              </a:lnSpc>
              <a:spcAft>
                <a:spcPts val="600"/>
              </a:spcAft>
              <a:buFont typeface="Arial" panose="020B0604020202020204" pitchFamily="34" charset="0"/>
              <a:buChar char="•"/>
            </a:pPr>
            <a:r>
              <a:rPr lang="en-US" sz="1900" kern="1200" dirty="0">
                <a:solidFill>
                  <a:schemeClr val="tx1"/>
                </a:solidFill>
                <a:latin typeface="Times New Roman" panose="02020603050405020304" pitchFamily="18" charset="0"/>
                <a:ea typeface="+mn-ea"/>
                <a:cs typeface="Times New Roman" panose="02020603050405020304" pitchFamily="18" charset="0"/>
              </a:rPr>
              <a:t>Bu </a:t>
            </a:r>
            <a:r>
              <a:rPr lang="en-US" sz="1900" kern="1200" dirty="0" err="1">
                <a:solidFill>
                  <a:schemeClr val="tx1"/>
                </a:solidFill>
                <a:latin typeface="Times New Roman" panose="02020603050405020304" pitchFamily="18" charset="0"/>
                <a:ea typeface="+mn-ea"/>
                <a:cs typeface="Times New Roman" panose="02020603050405020304" pitchFamily="18" charset="0"/>
              </a:rPr>
              <a:t>kapsamda</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sağlık</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taramaları</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bilgilendirme</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seminerleri</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ve</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uygulamalı</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iş</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güvenliği</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tatbikatları</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ile</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çalışanlarımızın</a:t>
            </a:r>
            <a:r>
              <a:rPr lang="en-US" sz="1900" kern="1200" dirty="0">
                <a:solidFill>
                  <a:schemeClr val="tx1"/>
                </a:solidFill>
                <a:latin typeface="Times New Roman" panose="02020603050405020304" pitchFamily="18" charset="0"/>
                <a:ea typeface="+mn-ea"/>
                <a:cs typeface="Times New Roman" panose="02020603050405020304" pitchFamily="18" charset="0"/>
              </a:rPr>
              <a:t> hem </a:t>
            </a:r>
            <a:r>
              <a:rPr lang="en-US" sz="1900" kern="1200" dirty="0" err="1">
                <a:solidFill>
                  <a:schemeClr val="tx1"/>
                </a:solidFill>
                <a:latin typeface="Times New Roman" panose="02020603050405020304" pitchFamily="18" charset="0"/>
                <a:ea typeface="+mn-ea"/>
                <a:cs typeface="Times New Roman" panose="02020603050405020304" pitchFamily="18" charset="0"/>
              </a:rPr>
              <a:t>bedensel</a:t>
            </a:r>
            <a:r>
              <a:rPr lang="en-US" sz="1900" kern="1200" dirty="0">
                <a:solidFill>
                  <a:schemeClr val="tx1"/>
                </a:solidFill>
                <a:latin typeface="Times New Roman" panose="02020603050405020304" pitchFamily="18" charset="0"/>
                <a:ea typeface="+mn-ea"/>
                <a:cs typeface="Times New Roman" panose="02020603050405020304" pitchFamily="18" charset="0"/>
              </a:rPr>
              <a:t> hem de </a:t>
            </a:r>
            <a:r>
              <a:rPr lang="en-US" sz="1900" kern="1200" dirty="0" err="1">
                <a:solidFill>
                  <a:schemeClr val="tx1"/>
                </a:solidFill>
                <a:latin typeface="Times New Roman" panose="02020603050405020304" pitchFamily="18" charset="0"/>
                <a:ea typeface="+mn-ea"/>
                <a:cs typeface="Times New Roman" panose="02020603050405020304" pitchFamily="18" charset="0"/>
              </a:rPr>
              <a:t>ruhsal</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sağlığı</a:t>
            </a:r>
            <a:r>
              <a:rPr lang="en-US" sz="1900" kern="1200" dirty="0">
                <a:solidFill>
                  <a:schemeClr val="tx1"/>
                </a:solidFill>
                <a:latin typeface="Times New Roman" panose="02020603050405020304" pitchFamily="18" charset="0"/>
                <a:ea typeface="+mn-ea"/>
                <a:cs typeface="Times New Roman" panose="02020603050405020304" pitchFamily="18" charset="0"/>
              </a:rPr>
              <a:t> </a:t>
            </a:r>
            <a:r>
              <a:rPr lang="en-US" sz="1900" kern="1200" dirty="0" err="1">
                <a:solidFill>
                  <a:schemeClr val="tx1"/>
                </a:solidFill>
                <a:latin typeface="Times New Roman" panose="02020603050405020304" pitchFamily="18" charset="0"/>
                <a:ea typeface="+mn-ea"/>
                <a:cs typeface="Times New Roman" panose="02020603050405020304" pitchFamily="18" charset="0"/>
              </a:rPr>
              <a:t>desteklenmektedir</a:t>
            </a:r>
            <a:r>
              <a:rPr lang="en-US" sz="1900" kern="1200" dirty="0">
                <a:solidFill>
                  <a:schemeClr val="tx1"/>
                </a:solidFill>
                <a:latin typeface="Times New Roman" panose="02020603050405020304" pitchFamily="18" charset="0"/>
                <a:ea typeface="+mn-ea"/>
                <a:cs typeface="Times New Roman" panose="02020603050405020304" pitchFamily="18" charset="0"/>
              </a:rPr>
              <a:t>.</a:t>
            </a:r>
          </a:p>
          <a:p>
            <a:pPr indent="-228600" algn="l" rtl="0">
              <a:lnSpc>
                <a:spcPct val="90000"/>
              </a:lnSpc>
              <a:spcAft>
                <a:spcPts val="600"/>
              </a:spcAft>
              <a:buFont typeface="Arial" panose="020B0604020202020204" pitchFamily="34" charset="0"/>
              <a:buChar char="•"/>
            </a:pPr>
            <a:r>
              <a:rPr lang="en-US" sz="1900" b="1" kern="1200" dirty="0">
                <a:solidFill>
                  <a:schemeClr val="tx1"/>
                </a:solidFill>
                <a:latin typeface="Times New Roman" panose="02020603050405020304" pitchFamily="18" charset="0"/>
                <a:ea typeface="+mn-ea"/>
                <a:cs typeface="Times New Roman" panose="02020603050405020304" pitchFamily="18" charset="0"/>
              </a:rPr>
              <a:t>Annabella Diamond Hotel </a:t>
            </a:r>
            <a:r>
              <a:rPr lang="en-US" sz="1900" b="1" kern="1200" dirty="0" err="1">
                <a:solidFill>
                  <a:schemeClr val="tx1"/>
                </a:solidFill>
                <a:latin typeface="Times New Roman" panose="02020603050405020304" pitchFamily="18" charset="0"/>
                <a:ea typeface="+mn-ea"/>
                <a:cs typeface="Times New Roman" panose="02020603050405020304" pitchFamily="18" charset="0"/>
              </a:rPr>
              <a:t>olarak</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tüm</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ekip</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arkadaşlarımız</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için</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güvenli</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sağlıklı</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ve</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huzurlu</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bir</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iş</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ortamı</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sunmak</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amacıyla</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gerekli</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tüm</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önlemleri</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almaya</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ve</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yasal</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yükümlülüklerimizi</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en</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yüksek</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standartlarda</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yerine</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getirmeye</a:t>
            </a:r>
            <a:r>
              <a:rPr lang="en-US" sz="1900" b="1" kern="1200" dirty="0">
                <a:solidFill>
                  <a:schemeClr val="tx1"/>
                </a:solidFill>
                <a:latin typeface="Times New Roman" panose="02020603050405020304" pitchFamily="18" charset="0"/>
                <a:ea typeface="+mn-ea"/>
                <a:cs typeface="Times New Roman" panose="02020603050405020304" pitchFamily="18" charset="0"/>
              </a:rPr>
              <a:t> </a:t>
            </a:r>
            <a:r>
              <a:rPr lang="en-US" sz="1900" b="1" kern="1200" dirty="0" err="1">
                <a:solidFill>
                  <a:schemeClr val="tx1"/>
                </a:solidFill>
                <a:latin typeface="Times New Roman" panose="02020603050405020304" pitchFamily="18" charset="0"/>
                <a:ea typeface="+mn-ea"/>
                <a:cs typeface="Times New Roman" panose="02020603050405020304" pitchFamily="18" charset="0"/>
              </a:rPr>
              <a:t>kararlıyız</a:t>
            </a:r>
            <a:r>
              <a:rPr lang="en-US" sz="1900" b="1" kern="1200" dirty="0">
                <a:solidFill>
                  <a:schemeClr val="tx1"/>
                </a:solidFill>
                <a:latin typeface="Times New Roman" panose="02020603050405020304" pitchFamily="18" charset="0"/>
                <a:ea typeface="+mn-ea"/>
                <a:cs typeface="Times New Roman" panose="02020603050405020304" pitchFamily="18" charset="0"/>
              </a:rPr>
              <a:t>.</a:t>
            </a:r>
            <a:endParaRPr lang="en-US" sz="1900" kern="1200" dirty="0">
              <a:solidFill>
                <a:schemeClr val="tx1"/>
              </a:solidFill>
              <a:latin typeface="Times New Roman" panose="02020603050405020304" pitchFamily="18" charset="0"/>
              <a:ea typeface="+mn-ea"/>
              <a:cs typeface="Times New Roman" panose="02020603050405020304" pitchFamily="18" charset="0"/>
            </a:endParaRPr>
          </a:p>
        </p:txBody>
      </p:sp>
      <p:sp>
        <p:nvSpPr>
          <p:cNvPr id="5" name="Metin kutusu 4">
            <a:extLst>
              <a:ext uri="{FF2B5EF4-FFF2-40B4-BE49-F238E27FC236}">
                <a16:creationId xmlns:a16="http://schemas.microsoft.com/office/drawing/2014/main" xmlns="" id="{834CB767-F22C-6C76-114A-5525BB9AA19C}"/>
              </a:ext>
            </a:extLst>
          </p:cNvPr>
          <p:cNvSpPr txBox="1"/>
          <p:nvPr/>
        </p:nvSpPr>
        <p:spPr>
          <a:xfrm>
            <a:off x="956812" y="1240540"/>
            <a:ext cx="5044440" cy="430887"/>
          </a:xfrm>
          <a:prstGeom prst="rect">
            <a:avLst/>
          </a:prstGeom>
          <a:noFill/>
        </p:spPr>
        <p:txBody>
          <a:bodyPr wrap="square">
            <a:spAutoFit/>
          </a:bodyPr>
          <a:lstStyle/>
          <a:p>
            <a:pPr marL="12700">
              <a:lnSpc>
                <a:spcPct val="100000"/>
              </a:lnSpc>
              <a:spcBef>
                <a:spcPts val="105"/>
              </a:spcBef>
            </a:pPr>
            <a:r>
              <a:rPr lang="tr-TR" sz="2200" b="1" dirty="0">
                <a:solidFill>
                  <a:schemeClr val="bg1"/>
                </a:solidFill>
                <a:latin typeface="Times New Roman" panose="02020603050405020304" pitchFamily="18" charset="0"/>
                <a:cs typeface="Times New Roman" panose="02020603050405020304" pitchFamily="18" charset="0"/>
              </a:rPr>
              <a:t>İş</a:t>
            </a:r>
            <a:r>
              <a:rPr lang="tr-TR" sz="2200" b="1" spc="-45" dirty="0">
                <a:solidFill>
                  <a:schemeClr val="bg1"/>
                </a:solidFill>
                <a:latin typeface="Times New Roman" panose="02020603050405020304" pitchFamily="18" charset="0"/>
                <a:cs typeface="Times New Roman" panose="02020603050405020304" pitchFamily="18" charset="0"/>
              </a:rPr>
              <a:t> Sağlığı ve </a:t>
            </a:r>
            <a:r>
              <a:rPr lang="tr-TR" sz="2200" b="1" dirty="0">
                <a:solidFill>
                  <a:schemeClr val="bg1"/>
                </a:solidFill>
                <a:latin typeface="Times New Roman" panose="02020603050405020304" pitchFamily="18" charset="0"/>
                <a:cs typeface="Times New Roman" panose="02020603050405020304" pitchFamily="18" charset="0"/>
              </a:rPr>
              <a:t>Güvenliği</a:t>
            </a:r>
            <a:r>
              <a:rPr lang="tr-TR" sz="2200" b="1" spc="-25" dirty="0">
                <a:solidFill>
                  <a:schemeClr val="bg1"/>
                </a:solidFill>
                <a:latin typeface="Times New Roman" panose="02020603050405020304" pitchFamily="18" charset="0"/>
                <a:cs typeface="Times New Roman" panose="02020603050405020304" pitchFamily="18" charset="0"/>
              </a:rPr>
              <a:t> </a:t>
            </a:r>
            <a:endParaRPr lang="tr-TR" sz="22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7669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561274"/>
            <a:ext cx="3674745" cy="6638290"/>
          </a:xfrm>
          <a:custGeom>
            <a:avLst/>
            <a:gdLst/>
            <a:ahLst/>
            <a:cxnLst/>
            <a:rect l="l" t="t" r="r" b="b"/>
            <a:pathLst>
              <a:path w="3674745" h="6638290">
                <a:moveTo>
                  <a:pt x="3674491" y="0"/>
                </a:moveTo>
                <a:lnTo>
                  <a:pt x="0" y="0"/>
                </a:lnTo>
                <a:lnTo>
                  <a:pt x="0" y="6638035"/>
                </a:lnTo>
                <a:lnTo>
                  <a:pt x="3674491" y="6638035"/>
                </a:lnTo>
                <a:lnTo>
                  <a:pt x="3674491" y="0"/>
                </a:lnTo>
                <a:close/>
              </a:path>
            </a:pathLst>
          </a:custGeom>
          <a:solidFill>
            <a:srgbClr val="07131F"/>
          </a:solidFill>
        </p:spPr>
        <p:txBody>
          <a:bodyPr wrap="square" lIns="0" tIns="0" rIns="0" bIns="0" rtlCol="0"/>
          <a:lstStyle/>
          <a:p>
            <a:endParaRPr/>
          </a:p>
        </p:txBody>
      </p:sp>
      <p:sp>
        <p:nvSpPr>
          <p:cNvPr id="3" name="object 3"/>
          <p:cNvSpPr txBox="1"/>
          <p:nvPr/>
        </p:nvSpPr>
        <p:spPr>
          <a:xfrm>
            <a:off x="722477" y="3345941"/>
            <a:ext cx="2199640" cy="422275"/>
          </a:xfrm>
          <a:prstGeom prst="rect">
            <a:avLst/>
          </a:prstGeom>
        </p:spPr>
        <p:txBody>
          <a:bodyPr vert="horz" wrap="square" lIns="0" tIns="13335" rIns="0" bIns="0" rtlCol="0">
            <a:spAutoFit/>
          </a:bodyPr>
          <a:lstStyle/>
          <a:p>
            <a:pPr marL="12700">
              <a:lnSpc>
                <a:spcPct val="100000"/>
              </a:lnSpc>
              <a:spcBef>
                <a:spcPts val="105"/>
              </a:spcBef>
            </a:pPr>
            <a:r>
              <a:rPr sz="2600" b="1" spc="-10" dirty="0">
                <a:solidFill>
                  <a:srgbClr val="FFFFFF"/>
                </a:solidFill>
                <a:latin typeface="Trebuchet MS"/>
                <a:cs typeface="Trebuchet MS"/>
              </a:rPr>
              <a:t>EčİTİMLERİMİZ</a:t>
            </a:r>
            <a:endParaRPr sz="2600">
              <a:latin typeface="Trebuchet MS"/>
              <a:cs typeface="Trebuchet MS"/>
            </a:endParaRPr>
          </a:p>
        </p:txBody>
      </p:sp>
      <p:sp>
        <p:nvSpPr>
          <p:cNvPr id="4" name="object 4"/>
          <p:cNvSpPr/>
          <p:nvPr/>
        </p:nvSpPr>
        <p:spPr>
          <a:xfrm>
            <a:off x="0" y="0"/>
            <a:ext cx="10080625" cy="7199630"/>
          </a:xfrm>
          <a:custGeom>
            <a:avLst/>
            <a:gdLst/>
            <a:ahLst/>
            <a:cxnLst/>
            <a:rect l="l" t="t" r="r" b="b"/>
            <a:pathLst>
              <a:path w="10080625" h="7199630">
                <a:moveTo>
                  <a:pt x="10080612" y="494030"/>
                </a:moveTo>
                <a:lnTo>
                  <a:pt x="3674491" y="494030"/>
                </a:lnTo>
                <a:lnTo>
                  <a:pt x="3674491" y="0"/>
                </a:lnTo>
                <a:lnTo>
                  <a:pt x="3621659" y="0"/>
                </a:lnTo>
                <a:lnTo>
                  <a:pt x="3621659" y="494030"/>
                </a:lnTo>
                <a:lnTo>
                  <a:pt x="0" y="494030"/>
                </a:lnTo>
                <a:lnTo>
                  <a:pt x="0" y="561213"/>
                </a:lnTo>
                <a:lnTo>
                  <a:pt x="3621659" y="561213"/>
                </a:lnTo>
                <a:lnTo>
                  <a:pt x="3621659" y="7199325"/>
                </a:lnTo>
                <a:lnTo>
                  <a:pt x="3674491" y="7199325"/>
                </a:lnTo>
                <a:lnTo>
                  <a:pt x="3674491" y="561213"/>
                </a:lnTo>
                <a:lnTo>
                  <a:pt x="10080612" y="561213"/>
                </a:lnTo>
                <a:lnTo>
                  <a:pt x="10080612" y="494030"/>
                </a:lnTo>
                <a:close/>
              </a:path>
            </a:pathLst>
          </a:custGeom>
          <a:solidFill>
            <a:srgbClr val="07131F"/>
          </a:solidFill>
        </p:spPr>
        <p:txBody>
          <a:bodyPr wrap="square" lIns="0" tIns="0" rIns="0" bIns="0" rtlCol="0"/>
          <a:lstStyle/>
          <a:p>
            <a:endParaRPr/>
          </a:p>
        </p:txBody>
      </p:sp>
      <p:sp>
        <p:nvSpPr>
          <p:cNvPr id="5" name="object 5"/>
          <p:cNvSpPr txBox="1">
            <a:spLocks noGrp="1"/>
          </p:cNvSpPr>
          <p:nvPr>
            <p:ph type="title"/>
          </p:nvPr>
        </p:nvSpPr>
        <p:spPr>
          <a:xfrm>
            <a:off x="4279900" y="738455"/>
            <a:ext cx="5638800" cy="5389296"/>
          </a:xfrm>
          <a:prstGeom prst="rect">
            <a:avLst/>
          </a:prstGeom>
        </p:spPr>
        <p:txBody>
          <a:bodyPr vert="horz" wrap="square" lIns="0" tIns="53975" rIns="0" bIns="0" rtlCol="0">
            <a:spAutoFit/>
          </a:bodyPr>
          <a:lstStyle/>
          <a:p>
            <a:pPr marL="12700" marR="5080">
              <a:lnSpc>
                <a:spcPts val="2590"/>
              </a:lnSpc>
              <a:spcBef>
                <a:spcPts val="425"/>
              </a:spcBef>
            </a:pPr>
            <a:r>
              <a:rPr lang="tr-TR" sz="2200" b="0" dirty="0">
                <a:latin typeface="Times New Roman" panose="02020603050405020304" pitchFamily="18" charset="0"/>
                <a:cs typeface="Times New Roman" panose="02020603050405020304" pitchFamily="18" charset="0"/>
              </a:rPr>
              <a:t/>
            </a:r>
            <a:br>
              <a:rPr lang="tr-TR" sz="2200" b="0" dirty="0">
                <a:latin typeface="Times New Roman" panose="02020603050405020304" pitchFamily="18" charset="0"/>
                <a:cs typeface="Times New Roman" panose="02020603050405020304" pitchFamily="18" charset="0"/>
              </a:rPr>
            </a:br>
            <a:r>
              <a:rPr lang="tr-TR" sz="2200" b="0" dirty="0">
                <a:latin typeface="Times New Roman" panose="02020603050405020304" pitchFamily="18" charset="0"/>
                <a:cs typeface="Times New Roman" panose="02020603050405020304" pitchFamily="18" charset="0"/>
              </a:rPr>
              <a:t>2025 yılı içerisinde, hem departman içi hem de departman dışı tüm eğitim programları eksiksiz olarak gerçekleştirilmiştir. </a:t>
            </a:r>
            <a:br>
              <a:rPr lang="tr-TR" sz="2200" b="0" dirty="0">
                <a:latin typeface="Times New Roman" panose="02020603050405020304" pitchFamily="18" charset="0"/>
                <a:cs typeface="Times New Roman" panose="02020603050405020304" pitchFamily="18" charset="0"/>
              </a:rPr>
            </a:br>
            <a:r>
              <a:rPr lang="tr-TR" sz="2200" b="0" dirty="0">
                <a:latin typeface="Times New Roman" panose="02020603050405020304" pitchFamily="18" charset="0"/>
                <a:cs typeface="Times New Roman" panose="02020603050405020304" pitchFamily="18" charset="0"/>
              </a:rPr>
              <a:t/>
            </a:r>
            <a:br>
              <a:rPr lang="tr-TR" sz="2200" b="0" dirty="0">
                <a:latin typeface="Times New Roman" panose="02020603050405020304" pitchFamily="18" charset="0"/>
                <a:cs typeface="Times New Roman" panose="02020603050405020304" pitchFamily="18" charset="0"/>
              </a:rPr>
            </a:br>
            <a:r>
              <a:rPr lang="tr-TR" sz="2200" b="0" dirty="0">
                <a:latin typeface="Times New Roman" panose="02020603050405020304" pitchFamily="18" charset="0"/>
                <a:cs typeface="Times New Roman" panose="02020603050405020304" pitchFamily="18" charset="0"/>
              </a:rPr>
              <a:t>Bu kapsamda; çalışanlarımıza İş Sağlığı ve Güvenliği, Sürdürülebilir Turizm, Kimyasal Madde Kullanımı, Çevre Bilinci, Hijyen Kuralları, Etkili İletişim, Taciz ve İstismarın Önlenmesi ile Yüksekte Çalışma konularında kapsamlı eğitimler verilmiştir. </a:t>
            </a:r>
            <a:br>
              <a:rPr lang="tr-TR" sz="2200" b="0" dirty="0">
                <a:latin typeface="Times New Roman" panose="02020603050405020304" pitchFamily="18" charset="0"/>
                <a:cs typeface="Times New Roman" panose="02020603050405020304" pitchFamily="18" charset="0"/>
              </a:rPr>
            </a:br>
            <a:r>
              <a:rPr lang="tr-TR" sz="2200" b="0" dirty="0">
                <a:latin typeface="Times New Roman" panose="02020603050405020304" pitchFamily="18" charset="0"/>
                <a:cs typeface="Times New Roman" panose="02020603050405020304" pitchFamily="18" charset="0"/>
              </a:rPr>
              <a:t/>
            </a:r>
            <a:br>
              <a:rPr lang="tr-TR" sz="2200" b="0" dirty="0">
                <a:latin typeface="Times New Roman" panose="02020603050405020304" pitchFamily="18" charset="0"/>
                <a:cs typeface="Times New Roman" panose="02020603050405020304" pitchFamily="18" charset="0"/>
              </a:rPr>
            </a:br>
            <a:r>
              <a:rPr lang="tr-TR" sz="2200" b="0" dirty="0">
                <a:latin typeface="Times New Roman" panose="02020603050405020304" pitchFamily="18" charset="0"/>
                <a:cs typeface="Times New Roman" panose="02020603050405020304" pitchFamily="18" charset="0"/>
              </a:rPr>
              <a:t>Düzenlenen bu eğitimlerle birlikte personelin hem mesleki yeterliliği hem de yasal bilinç düzeyi artırılmış, güvenli ve sorumlu bir çalışma ortamının oluşturulması hedeflenmiştir.</a:t>
            </a:r>
            <a:endParaRPr sz="2200" b="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0" name="Rectangle 3079">
            <a:extLst>
              <a:ext uri="{FF2B5EF4-FFF2-40B4-BE49-F238E27FC236}">
                <a16:creationId xmlns:a16="http://schemas.microsoft.com/office/drawing/2014/main" xmlns="" id="{21AC6A30-4F22-4C0F-B278-19C5B8A80C5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0083800" cy="72009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2" name="Rectangle 3081">
            <a:extLst>
              <a:ext uri="{FF2B5EF4-FFF2-40B4-BE49-F238E27FC236}">
                <a16:creationId xmlns:a16="http://schemas.microsoft.com/office/drawing/2014/main" xmlns="" id="{BB4335AD-65B1-44E4-90AF-264024FE4BD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0083798" cy="72009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C:\Users\ANNABELLA\Desktop\WhatsApp Image 2025-07-06 at 16.03.17.jpeg"/>
          <p:cNvPicPr>
            <a:picLocks noChangeAspect="1" noChangeArrowheads="1"/>
          </p:cNvPicPr>
          <p:nvPr/>
        </p:nvPicPr>
        <p:blipFill>
          <a:blip r:embed="rId2" cstate="print">
            <a:extLst>
              <a:ext uri="{28A0092B-C50C-407E-A947-70E740481C1C}">
                <a14:useLocalDpi xmlns:a14="http://schemas.microsoft.com/office/drawing/2010/main" val="0"/>
              </a:ext>
            </a:extLst>
          </a:blip>
          <a:srcRect l="22497" r="20905" b="-1"/>
          <a:stretch>
            <a:fillRect/>
          </a:stretch>
        </p:blipFill>
        <p:spPr bwMode="auto">
          <a:xfrm>
            <a:off x="2" y="1"/>
            <a:ext cx="3056651" cy="72009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5" name="object 5"/>
          <p:cNvSpPr txBox="1"/>
          <p:nvPr/>
        </p:nvSpPr>
        <p:spPr>
          <a:xfrm>
            <a:off x="3472894" y="2254724"/>
            <a:ext cx="3151188" cy="4306094"/>
          </a:xfrm>
          <a:prstGeom prst="rect">
            <a:avLst/>
          </a:prstGeom>
        </p:spPr>
        <p:txBody>
          <a:bodyPr vert="horz" lIns="91440" tIns="45720" rIns="91440" bIns="45720" rtlCol="0">
            <a:normAutofit/>
          </a:bodyPr>
          <a:lstStyle/>
          <a:p>
            <a:pPr algn="l" rtl="0">
              <a:lnSpc>
                <a:spcPct val="90000"/>
              </a:lnSpc>
              <a:spcBef>
                <a:spcPts val="100"/>
              </a:spcBef>
            </a:pPr>
            <a:r>
              <a:rPr lang="en-US" sz="2200" b="1" kern="1200" dirty="0" err="1">
                <a:solidFill>
                  <a:schemeClr val="tx1">
                    <a:lumMod val="85000"/>
                    <a:lumOff val="15000"/>
                  </a:schemeClr>
                </a:solidFill>
                <a:latin typeface="Times New Roman" panose="02020603050405020304" pitchFamily="18" charset="0"/>
                <a:ea typeface="+mn-ea"/>
                <a:cs typeface="Times New Roman" panose="02020603050405020304" pitchFamily="18" charset="0"/>
              </a:rPr>
              <a:t>Kimyasal</a:t>
            </a:r>
            <a:r>
              <a:rPr lang="en-US" sz="2200" b="1" kern="1200" dirty="0">
                <a:solidFill>
                  <a:schemeClr val="tx1">
                    <a:lumMod val="85000"/>
                    <a:lumOff val="15000"/>
                  </a:schemeClr>
                </a:solidFill>
                <a:latin typeface="Times New Roman" panose="02020603050405020304" pitchFamily="18" charset="0"/>
                <a:ea typeface="+mn-ea"/>
                <a:cs typeface="Times New Roman" panose="02020603050405020304" pitchFamily="18" charset="0"/>
              </a:rPr>
              <a:t> </a:t>
            </a:r>
            <a:r>
              <a:rPr lang="en-US" sz="2200" b="1" kern="1200" dirty="0" err="1">
                <a:solidFill>
                  <a:schemeClr val="tx1">
                    <a:lumMod val="85000"/>
                    <a:lumOff val="15000"/>
                  </a:schemeClr>
                </a:solidFill>
                <a:latin typeface="Times New Roman" panose="02020603050405020304" pitchFamily="18" charset="0"/>
                <a:ea typeface="+mn-ea"/>
                <a:cs typeface="Times New Roman" panose="02020603050405020304" pitchFamily="18" charset="0"/>
              </a:rPr>
              <a:t>Kullanımı</a:t>
            </a:r>
            <a:r>
              <a:rPr lang="en-US" sz="2200" b="1" kern="1200" dirty="0">
                <a:solidFill>
                  <a:schemeClr val="tx1">
                    <a:lumMod val="85000"/>
                    <a:lumOff val="15000"/>
                  </a:schemeClr>
                </a:solidFill>
                <a:latin typeface="Times New Roman" panose="02020603050405020304" pitchFamily="18" charset="0"/>
                <a:ea typeface="+mn-ea"/>
                <a:cs typeface="Times New Roman" panose="02020603050405020304" pitchFamily="18" charset="0"/>
              </a:rPr>
              <a:t> </a:t>
            </a:r>
            <a:r>
              <a:rPr lang="en-US" sz="2200" b="1" kern="1200" spc="-10" dirty="0" err="1">
                <a:solidFill>
                  <a:schemeClr val="tx1">
                    <a:lumMod val="85000"/>
                    <a:lumOff val="15000"/>
                  </a:schemeClr>
                </a:solidFill>
                <a:latin typeface="Times New Roman" panose="02020603050405020304" pitchFamily="18" charset="0"/>
                <a:ea typeface="+mn-ea"/>
                <a:cs typeface="Times New Roman" panose="02020603050405020304" pitchFamily="18" charset="0"/>
              </a:rPr>
              <a:t>Eğitimi</a:t>
            </a:r>
            <a:endParaRPr lang="en-US" sz="2200" kern="1200" dirty="0">
              <a:solidFill>
                <a:schemeClr val="tx1">
                  <a:lumMod val="85000"/>
                  <a:lumOff val="15000"/>
                </a:schemeClr>
              </a:solidFill>
              <a:latin typeface="Times New Roman" panose="02020603050405020304" pitchFamily="18" charset="0"/>
              <a:ea typeface="+mn-ea"/>
              <a:cs typeface="Times New Roman" panose="02020603050405020304" pitchFamily="18" charset="0"/>
            </a:endParaRPr>
          </a:p>
          <a:p>
            <a:pPr indent="-228600" algn="l" rtl="0">
              <a:lnSpc>
                <a:spcPct val="90000"/>
              </a:lnSpc>
              <a:spcBef>
                <a:spcPts val="1425"/>
              </a:spcBef>
              <a:buFont typeface="Arial" panose="020B0604020202020204" pitchFamily="34" charset="0"/>
              <a:buChar char="•"/>
            </a:pPr>
            <a:endParaRPr lang="en-US" sz="1900" kern="1200" dirty="0">
              <a:solidFill>
                <a:schemeClr val="tx1">
                  <a:lumMod val="85000"/>
                  <a:lumOff val="15000"/>
                </a:schemeClr>
              </a:solidFill>
              <a:latin typeface="+mn-lt"/>
              <a:ea typeface="+mn-ea"/>
              <a:cs typeface="+mn-cs"/>
            </a:endParaRPr>
          </a:p>
          <a:p>
            <a:pPr marL="12700" marR="5080" indent="-228600" algn="l" rtl="0">
              <a:lnSpc>
                <a:spcPct val="90000"/>
              </a:lnSpc>
              <a:buFont typeface="Arial" panose="020B0604020202020204" pitchFamily="34" charset="0"/>
              <a:buChar char="•"/>
            </a:pPr>
            <a:r>
              <a:rPr lang="en-US" sz="2200" kern="1200" spc="50" dirty="0" err="1">
                <a:solidFill>
                  <a:schemeClr val="tx1">
                    <a:lumMod val="85000"/>
                    <a:lumOff val="15000"/>
                  </a:schemeClr>
                </a:solidFill>
                <a:latin typeface="Times New Roman" panose="02020603050405020304" pitchFamily="18" charset="0"/>
                <a:ea typeface="+mn-ea"/>
                <a:cs typeface="Times New Roman" panose="02020603050405020304" pitchFamily="18" charset="0"/>
              </a:rPr>
              <a:t>Gıda</a:t>
            </a:r>
            <a:r>
              <a:rPr lang="en-US" sz="2200" kern="1200" spc="50" dirty="0">
                <a:solidFill>
                  <a:schemeClr val="tx1">
                    <a:lumMod val="85000"/>
                    <a:lumOff val="15000"/>
                  </a:schemeClr>
                </a:solidFill>
                <a:latin typeface="Times New Roman" panose="02020603050405020304" pitchFamily="18" charset="0"/>
                <a:ea typeface="+mn-ea"/>
                <a:cs typeface="Times New Roman" panose="02020603050405020304" pitchFamily="18" charset="0"/>
              </a:rPr>
              <a:t> </a:t>
            </a:r>
            <a:r>
              <a:rPr lang="en-US" sz="2200" kern="1200" spc="50" dirty="0" err="1">
                <a:solidFill>
                  <a:schemeClr val="tx1">
                    <a:lumMod val="85000"/>
                    <a:lumOff val="15000"/>
                  </a:schemeClr>
                </a:solidFill>
                <a:latin typeface="Times New Roman" panose="02020603050405020304" pitchFamily="18" charset="0"/>
                <a:ea typeface="+mn-ea"/>
                <a:cs typeface="Times New Roman" panose="02020603050405020304" pitchFamily="18" charset="0"/>
              </a:rPr>
              <a:t>mühendisi</a:t>
            </a:r>
            <a:r>
              <a:rPr lang="en-US" sz="2200" kern="1200" spc="50" dirty="0">
                <a:solidFill>
                  <a:schemeClr val="tx1">
                    <a:lumMod val="85000"/>
                    <a:lumOff val="15000"/>
                  </a:schemeClr>
                </a:solidFill>
                <a:latin typeface="Times New Roman" panose="02020603050405020304" pitchFamily="18" charset="0"/>
                <a:ea typeface="+mn-ea"/>
                <a:cs typeface="Times New Roman" panose="02020603050405020304" pitchFamily="18" charset="0"/>
              </a:rPr>
              <a:t> </a:t>
            </a:r>
            <a:r>
              <a:rPr lang="en-US" sz="2200" kern="1200" spc="50" dirty="0" err="1">
                <a:solidFill>
                  <a:schemeClr val="tx1">
                    <a:lumMod val="85000"/>
                    <a:lumOff val="15000"/>
                  </a:schemeClr>
                </a:solidFill>
                <a:latin typeface="Times New Roman" panose="02020603050405020304" pitchFamily="18" charset="0"/>
                <a:ea typeface="+mn-ea"/>
                <a:cs typeface="Times New Roman" panose="02020603050405020304" pitchFamily="18" charset="0"/>
              </a:rPr>
              <a:t>Selcan</a:t>
            </a:r>
            <a:r>
              <a:rPr lang="en-US" sz="2200" kern="1200" spc="50" dirty="0">
                <a:solidFill>
                  <a:schemeClr val="tx1">
                    <a:lumMod val="85000"/>
                    <a:lumOff val="15000"/>
                  </a:schemeClr>
                </a:solidFill>
                <a:latin typeface="Times New Roman" panose="02020603050405020304" pitchFamily="18" charset="0"/>
                <a:ea typeface="+mn-ea"/>
                <a:cs typeface="Times New Roman" panose="02020603050405020304" pitchFamily="18" charset="0"/>
              </a:rPr>
              <a:t> Koçoğlu </a:t>
            </a:r>
            <a:r>
              <a:rPr lang="en-US" sz="2200" kern="1200" spc="-40" dirty="0" err="1">
                <a:solidFill>
                  <a:schemeClr val="tx1">
                    <a:lumMod val="85000"/>
                    <a:lumOff val="15000"/>
                  </a:schemeClr>
                </a:solidFill>
                <a:latin typeface="Times New Roman" panose="02020603050405020304" pitchFamily="18" charset="0"/>
                <a:ea typeface="+mn-ea"/>
                <a:cs typeface="Times New Roman" panose="02020603050405020304" pitchFamily="18" charset="0"/>
              </a:rPr>
              <a:t>tarafından</a:t>
            </a:r>
            <a:r>
              <a:rPr lang="en-US" sz="2200" kern="1200" spc="-40" dirty="0">
                <a:solidFill>
                  <a:schemeClr val="tx1">
                    <a:lumMod val="85000"/>
                    <a:lumOff val="15000"/>
                  </a:schemeClr>
                </a:solidFill>
                <a:latin typeface="Times New Roman" panose="02020603050405020304" pitchFamily="18" charset="0"/>
                <a:ea typeface="+mn-ea"/>
                <a:cs typeface="Times New Roman" panose="02020603050405020304" pitchFamily="18" charset="0"/>
              </a:rPr>
              <a:t> 03.07.2025</a:t>
            </a:r>
            <a:r>
              <a:rPr lang="en-US" sz="2200" kern="1200" spc="-95" dirty="0">
                <a:solidFill>
                  <a:schemeClr val="tx1">
                    <a:lumMod val="85000"/>
                    <a:lumOff val="15000"/>
                  </a:schemeClr>
                </a:solidFill>
                <a:latin typeface="Times New Roman" panose="02020603050405020304" pitchFamily="18" charset="0"/>
                <a:ea typeface="+mn-ea"/>
                <a:cs typeface="Times New Roman" panose="02020603050405020304" pitchFamily="18" charset="0"/>
              </a:rPr>
              <a:t> </a:t>
            </a:r>
            <a:r>
              <a:rPr lang="en-US" sz="2200" kern="1200" spc="-80" dirty="0" err="1">
                <a:solidFill>
                  <a:schemeClr val="tx1">
                    <a:lumMod val="85000"/>
                    <a:lumOff val="15000"/>
                  </a:schemeClr>
                </a:solidFill>
                <a:latin typeface="Times New Roman" panose="02020603050405020304" pitchFamily="18" charset="0"/>
                <a:ea typeface="+mn-ea"/>
                <a:cs typeface="Times New Roman" panose="02020603050405020304" pitchFamily="18" charset="0"/>
              </a:rPr>
              <a:t>ve</a:t>
            </a:r>
            <a:r>
              <a:rPr lang="en-US" sz="2200" kern="1200" spc="-95" dirty="0">
                <a:solidFill>
                  <a:schemeClr val="tx1">
                    <a:lumMod val="85000"/>
                    <a:lumOff val="15000"/>
                  </a:schemeClr>
                </a:solidFill>
                <a:latin typeface="Times New Roman" panose="02020603050405020304" pitchFamily="18" charset="0"/>
                <a:ea typeface="+mn-ea"/>
                <a:cs typeface="Times New Roman" panose="02020603050405020304" pitchFamily="18" charset="0"/>
              </a:rPr>
              <a:t> </a:t>
            </a:r>
            <a:r>
              <a:rPr lang="en-US" sz="2200" kern="1200" spc="-40" dirty="0">
                <a:solidFill>
                  <a:schemeClr val="tx1">
                    <a:lumMod val="85000"/>
                    <a:lumOff val="15000"/>
                  </a:schemeClr>
                </a:solidFill>
                <a:latin typeface="Times New Roman" panose="02020603050405020304" pitchFamily="18" charset="0"/>
                <a:ea typeface="+mn-ea"/>
                <a:cs typeface="Times New Roman" panose="02020603050405020304" pitchFamily="18" charset="0"/>
              </a:rPr>
              <a:t>04.07.2025</a:t>
            </a:r>
            <a:r>
              <a:rPr lang="en-US" sz="2200" kern="1200" spc="-90" dirty="0">
                <a:solidFill>
                  <a:schemeClr val="tx1">
                    <a:lumMod val="85000"/>
                    <a:lumOff val="15000"/>
                  </a:schemeClr>
                </a:solidFill>
                <a:latin typeface="Times New Roman" panose="02020603050405020304" pitchFamily="18" charset="0"/>
                <a:ea typeface="+mn-ea"/>
                <a:cs typeface="Times New Roman" panose="02020603050405020304" pitchFamily="18" charset="0"/>
              </a:rPr>
              <a:t> </a:t>
            </a:r>
            <a:r>
              <a:rPr lang="en-US" sz="2200" kern="1200" spc="-65" dirty="0" err="1">
                <a:solidFill>
                  <a:schemeClr val="tx1">
                    <a:lumMod val="85000"/>
                    <a:lumOff val="15000"/>
                  </a:schemeClr>
                </a:solidFill>
                <a:latin typeface="Times New Roman" panose="02020603050405020304" pitchFamily="18" charset="0"/>
                <a:ea typeface="+mn-ea"/>
                <a:cs typeface="Times New Roman" panose="02020603050405020304" pitchFamily="18" charset="0"/>
              </a:rPr>
              <a:t>tarihlerinde</a:t>
            </a:r>
            <a:r>
              <a:rPr lang="en-US" sz="2200" kern="1200" spc="-90" dirty="0">
                <a:solidFill>
                  <a:schemeClr val="tx1">
                    <a:lumMod val="85000"/>
                    <a:lumOff val="15000"/>
                  </a:schemeClr>
                </a:solidFill>
                <a:latin typeface="Times New Roman" panose="02020603050405020304" pitchFamily="18" charset="0"/>
                <a:ea typeface="+mn-ea"/>
                <a:cs typeface="Times New Roman" panose="02020603050405020304" pitchFamily="18" charset="0"/>
              </a:rPr>
              <a:t> </a:t>
            </a:r>
            <a:r>
              <a:rPr lang="en-US" sz="2200" kern="1200" spc="-25" dirty="0">
                <a:solidFill>
                  <a:schemeClr val="tx1">
                    <a:lumMod val="85000"/>
                    <a:lumOff val="15000"/>
                  </a:schemeClr>
                </a:solidFill>
                <a:latin typeface="Times New Roman" panose="02020603050405020304" pitchFamily="18" charset="0"/>
                <a:ea typeface="+mn-ea"/>
                <a:cs typeface="Times New Roman" panose="02020603050405020304" pitchFamily="18" charset="0"/>
              </a:rPr>
              <a:t>68 </a:t>
            </a:r>
            <a:r>
              <a:rPr lang="en-US" sz="2200" kern="1200" spc="-10" dirty="0" err="1">
                <a:solidFill>
                  <a:schemeClr val="tx1">
                    <a:lumMod val="85000"/>
                    <a:lumOff val="15000"/>
                  </a:schemeClr>
                </a:solidFill>
                <a:latin typeface="Times New Roman" panose="02020603050405020304" pitchFamily="18" charset="0"/>
                <a:ea typeface="+mn-ea"/>
                <a:cs typeface="Times New Roman" panose="02020603050405020304" pitchFamily="18" charset="0"/>
              </a:rPr>
              <a:t>çalışanın</a:t>
            </a:r>
            <a:r>
              <a:rPr lang="en-US" sz="2200" kern="1200" spc="-170" dirty="0">
                <a:solidFill>
                  <a:schemeClr val="tx1">
                    <a:lumMod val="85000"/>
                    <a:lumOff val="15000"/>
                  </a:schemeClr>
                </a:solidFill>
                <a:latin typeface="Times New Roman" panose="02020603050405020304" pitchFamily="18" charset="0"/>
                <a:ea typeface="+mn-ea"/>
                <a:cs typeface="Times New Roman" panose="02020603050405020304" pitchFamily="18" charset="0"/>
              </a:rPr>
              <a:t> </a:t>
            </a:r>
            <a:r>
              <a:rPr lang="en-US" sz="2200" kern="1200" spc="-75" dirty="0" err="1">
                <a:solidFill>
                  <a:schemeClr val="tx1">
                    <a:lumMod val="85000"/>
                    <a:lumOff val="15000"/>
                  </a:schemeClr>
                </a:solidFill>
                <a:latin typeface="Times New Roman" panose="02020603050405020304" pitchFamily="18" charset="0"/>
                <a:ea typeface="+mn-ea"/>
                <a:cs typeface="Times New Roman" panose="02020603050405020304" pitchFamily="18" charset="0"/>
              </a:rPr>
              <a:t>katılımı</a:t>
            </a:r>
            <a:r>
              <a:rPr lang="en-US" sz="2200" kern="1200" spc="-190" dirty="0">
                <a:solidFill>
                  <a:schemeClr val="tx1">
                    <a:lumMod val="85000"/>
                    <a:lumOff val="15000"/>
                  </a:schemeClr>
                </a:solidFill>
                <a:latin typeface="Times New Roman" panose="02020603050405020304" pitchFamily="18" charset="0"/>
                <a:ea typeface="+mn-ea"/>
                <a:cs typeface="Times New Roman" panose="02020603050405020304" pitchFamily="18" charset="0"/>
              </a:rPr>
              <a:t> </a:t>
            </a:r>
            <a:r>
              <a:rPr lang="en-US" sz="2200" kern="1200" spc="-80" dirty="0" err="1">
                <a:solidFill>
                  <a:schemeClr val="tx1">
                    <a:lumMod val="85000"/>
                    <a:lumOff val="15000"/>
                  </a:schemeClr>
                </a:solidFill>
                <a:latin typeface="Times New Roman" panose="02020603050405020304" pitchFamily="18" charset="0"/>
                <a:ea typeface="+mn-ea"/>
                <a:cs typeface="Times New Roman" panose="02020603050405020304" pitchFamily="18" charset="0"/>
              </a:rPr>
              <a:t>ile</a:t>
            </a:r>
            <a:r>
              <a:rPr lang="en-US" sz="2200" kern="1200" spc="-180" dirty="0">
                <a:solidFill>
                  <a:schemeClr val="tx1">
                    <a:lumMod val="85000"/>
                    <a:lumOff val="15000"/>
                  </a:schemeClr>
                </a:solidFill>
                <a:latin typeface="Times New Roman" panose="02020603050405020304" pitchFamily="18" charset="0"/>
                <a:ea typeface="+mn-ea"/>
                <a:cs typeface="Times New Roman" panose="02020603050405020304" pitchFamily="18" charset="0"/>
              </a:rPr>
              <a:t> </a:t>
            </a:r>
            <a:r>
              <a:rPr lang="en-US" sz="2200" kern="1200" dirty="0" err="1">
                <a:solidFill>
                  <a:schemeClr val="tx1">
                    <a:lumMod val="85000"/>
                    <a:lumOff val="15000"/>
                  </a:schemeClr>
                </a:solidFill>
                <a:latin typeface="Times New Roman" panose="02020603050405020304" pitchFamily="18" charset="0"/>
                <a:ea typeface="+mn-ea"/>
                <a:cs typeface="Times New Roman" panose="02020603050405020304" pitchFamily="18" charset="0"/>
              </a:rPr>
              <a:t>kimyasal</a:t>
            </a:r>
            <a:r>
              <a:rPr lang="en-US" sz="2200" kern="1200" dirty="0">
                <a:solidFill>
                  <a:schemeClr val="tx1">
                    <a:lumMod val="85000"/>
                    <a:lumOff val="15000"/>
                  </a:schemeClr>
                </a:solidFill>
                <a:latin typeface="Times New Roman" panose="02020603050405020304" pitchFamily="18" charset="0"/>
                <a:ea typeface="+mn-ea"/>
                <a:cs typeface="Times New Roman" panose="02020603050405020304" pitchFamily="18" charset="0"/>
              </a:rPr>
              <a:t> </a:t>
            </a:r>
            <a:r>
              <a:rPr lang="en-US" sz="2200" kern="1200" dirty="0" err="1">
                <a:solidFill>
                  <a:schemeClr val="tx1">
                    <a:lumMod val="85000"/>
                    <a:lumOff val="15000"/>
                  </a:schemeClr>
                </a:solidFill>
                <a:latin typeface="Times New Roman" panose="02020603050405020304" pitchFamily="18" charset="0"/>
                <a:ea typeface="+mn-ea"/>
                <a:cs typeface="Times New Roman" panose="02020603050405020304" pitchFamily="18" charset="0"/>
              </a:rPr>
              <a:t>kullanımı</a:t>
            </a:r>
            <a:r>
              <a:rPr lang="en-US" sz="2200" kern="1200" dirty="0">
                <a:solidFill>
                  <a:schemeClr val="tx1">
                    <a:lumMod val="85000"/>
                    <a:lumOff val="15000"/>
                  </a:schemeClr>
                </a:solidFill>
                <a:latin typeface="Times New Roman" panose="02020603050405020304" pitchFamily="18" charset="0"/>
                <a:ea typeface="+mn-ea"/>
                <a:cs typeface="Times New Roman" panose="02020603050405020304" pitchFamily="18" charset="0"/>
              </a:rPr>
              <a:t> </a:t>
            </a:r>
            <a:r>
              <a:rPr lang="en-US" sz="2200" kern="1200" spc="-10" dirty="0" err="1">
                <a:solidFill>
                  <a:schemeClr val="tx1">
                    <a:lumMod val="85000"/>
                    <a:lumOff val="15000"/>
                  </a:schemeClr>
                </a:solidFill>
                <a:latin typeface="Times New Roman" panose="02020603050405020304" pitchFamily="18" charset="0"/>
                <a:ea typeface="+mn-ea"/>
                <a:cs typeface="Times New Roman" panose="02020603050405020304" pitchFamily="18" charset="0"/>
              </a:rPr>
              <a:t>eğitimi</a:t>
            </a:r>
            <a:r>
              <a:rPr lang="en-US" sz="2200" kern="1200" dirty="0">
                <a:solidFill>
                  <a:schemeClr val="tx1">
                    <a:lumMod val="85000"/>
                    <a:lumOff val="15000"/>
                  </a:schemeClr>
                </a:solidFill>
                <a:latin typeface="Times New Roman" panose="02020603050405020304" pitchFamily="18" charset="0"/>
                <a:ea typeface="+mn-ea"/>
                <a:cs typeface="Times New Roman" panose="02020603050405020304" pitchFamily="18" charset="0"/>
              </a:rPr>
              <a:t> </a:t>
            </a:r>
            <a:r>
              <a:rPr lang="en-US" sz="2200" kern="1200" spc="-10" dirty="0" err="1">
                <a:solidFill>
                  <a:schemeClr val="tx1">
                    <a:lumMod val="85000"/>
                    <a:lumOff val="15000"/>
                  </a:schemeClr>
                </a:solidFill>
                <a:latin typeface="Times New Roman" panose="02020603050405020304" pitchFamily="18" charset="0"/>
                <a:ea typeface="+mn-ea"/>
                <a:cs typeface="Times New Roman" panose="02020603050405020304" pitchFamily="18" charset="0"/>
              </a:rPr>
              <a:t>düzenlenmiştir</a:t>
            </a:r>
            <a:r>
              <a:rPr lang="en-US" sz="2200" kern="1200" spc="-10" dirty="0">
                <a:solidFill>
                  <a:schemeClr val="tx1">
                    <a:lumMod val="85000"/>
                    <a:lumOff val="15000"/>
                  </a:schemeClr>
                </a:solidFill>
                <a:latin typeface="Times New Roman" panose="02020603050405020304" pitchFamily="18" charset="0"/>
                <a:ea typeface="+mn-ea"/>
                <a:cs typeface="Times New Roman" panose="02020603050405020304" pitchFamily="18" charset="0"/>
              </a:rPr>
              <a:t>.</a:t>
            </a:r>
            <a:endParaRPr lang="en-US" sz="2200" kern="1200" dirty="0">
              <a:solidFill>
                <a:schemeClr val="tx1">
                  <a:lumMod val="85000"/>
                  <a:lumOff val="15000"/>
                </a:schemeClr>
              </a:solidFill>
              <a:latin typeface="Times New Roman" panose="02020603050405020304" pitchFamily="18" charset="0"/>
              <a:ea typeface="+mn-ea"/>
              <a:cs typeface="Times New Roman" panose="02020603050405020304" pitchFamily="18" charset="0"/>
            </a:endParaRPr>
          </a:p>
        </p:txBody>
      </p:sp>
      <p:pic>
        <p:nvPicPr>
          <p:cNvPr id="3075" name="Picture 3" descr="C:\Users\ANNABELLA\Desktop\WhatsApp Image 2025-07-06 at 16.03.17 (1).jpeg"/>
          <p:cNvPicPr>
            <a:picLocks noChangeAspect="1" noChangeArrowheads="1"/>
          </p:cNvPicPr>
          <p:nvPr/>
        </p:nvPicPr>
        <p:blipFill>
          <a:blip r:embed="rId3" cstate="print">
            <a:extLst>
              <a:ext uri="{28A0092B-C50C-407E-A947-70E740481C1C}">
                <a14:useLocalDpi xmlns:a14="http://schemas.microsoft.com/office/drawing/2010/main" val="0"/>
              </a:ext>
            </a:extLst>
          </a:blip>
          <a:srcRect l="5887" r="38804" b="-1"/>
          <a:stretch>
            <a:fillRect/>
          </a:stretch>
        </p:blipFill>
        <p:spPr bwMode="auto">
          <a:xfrm>
            <a:off x="7096761" y="10"/>
            <a:ext cx="2987039" cy="72008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25">
            <a:extLst>
              <a:ext uri="{FF2B5EF4-FFF2-40B4-BE49-F238E27FC236}">
                <a16:creationId xmlns:a16="http://schemas.microsoft.com/office/drawing/2014/main" xmlns="" id="{49724451-1817-47EC-8F8A-7534815277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0083800" cy="7200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Resim 2" descr="iç mekan, giyim, duvar, sandalye içeren bir resim&#10;&#10;Yapay zeka tarafından oluşturulmuş içerik yanlış olabilir.">
            <a:extLst>
              <a:ext uri="{FF2B5EF4-FFF2-40B4-BE49-F238E27FC236}">
                <a16:creationId xmlns:a16="http://schemas.microsoft.com/office/drawing/2014/main" xmlns="" id="{13637034-87D2-BB1C-7EA8-758228D356A8}"/>
              </a:ext>
            </a:extLst>
          </p:cNvPr>
          <p:cNvPicPr>
            <a:picLocks noChangeAspect="1"/>
          </p:cNvPicPr>
          <p:nvPr/>
        </p:nvPicPr>
        <p:blipFill>
          <a:blip r:embed="rId2" cstate="print">
            <a:extLst>
              <a:ext uri="{28A0092B-C50C-407E-A947-70E740481C1C}">
                <a14:useLocalDpi xmlns:a14="http://schemas.microsoft.com/office/drawing/2010/main" val="0"/>
              </a:ext>
            </a:extLst>
          </a:blip>
          <a:srcRect l="10388" r="13421" b="-1"/>
          <a:stretch>
            <a:fillRect/>
          </a:stretch>
        </p:blipFill>
        <p:spPr>
          <a:xfrm>
            <a:off x="9" y="10"/>
            <a:ext cx="4114790" cy="7200890"/>
          </a:xfrm>
          <a:prstGeom prst="rect">
            <a:avLst/>
          </a:prstGeom>
        </p:spPr>
      </p:pic>
      <p:pic>
        <p:nvPicPr>
          <p:cNvPr id="2" name="Resim 1" descr="metin, el yazısı içeren bir resim&#10;&#10;Yapay zeka tarafından oluşturulmuş içerik yanlış olabilir.">
            <a:extLst>
              <a:ext uri="{FF2B5EF4-FFF2-40B4-BE49-F238E27FC236}">
                <a16:creationId xmlns:a16="http://schemas.microsoft.com/office/drawing/2014/main" xmlns="" id="{67AB0057-50CD-5203-38C0-5DD47D0564C0}"/>
              </a:ext>
            </a:extLst>
          </p:cNvPr>
          <p:cNvPicPr>
            <a:picLocks noChangeAspect="1"/>
          </p:cNvPicPr>
          <p:nvPr/>
        </p:nvPicPr>
        <p:blipFill>
          <a:blip r:embed="rId3" cstate="print">
            <a:extLst>
              <a:ext uri="{28A0092B-C50C-407E-A947-70E740481C1C}">
                <a14:useLocalDpi xmlns:a14="http://schemas.microsoft.com/office/drawing/2010/main" val="0"/>
              </a:ext>
            </a:extLst>
          </a:blip>
          <a:srcRect t="16144" b="37229"/>
          <a:stretch>
            <a:fillRect/>
          </a:stretch>
        </p:blipFill>
        <p:spPr>
          <a:xfrm rot="16200000">
            <a:off x="3498835" y="615943"/>
            <a:ext cx="7200899" cy="5969011"/>
          </a:xfrm>
          <a:prstGeom prst="rect">
            <a:avLst/>
          </a:prstGeom>
        </p:spPr>
      </p:pic>
      <p:sp>
        <p:nvSpPr>
          <p:cNvPr id="35" name="Rectangle 27">
            <a:extLst>
              <a:ext uri="{FF2B5EF4-FFF2-40B4-BE49-F238E27FC236}">
                <a16:creationId xmlns:a16="http://schemas.microsoft.com/office/drawing/2014/main" xmlns="" id="{1972FFF2-19E8-4ABA-8DF0-DF0BB9CA0F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58548" y="4429850"/>
            <a:ext cx="9236409" cy="2193783"/>
          </a:xfrm>
          <a:prstGeom prst="rect">
            <a:avLst/>
          </a:prstGeom>
          <a:solidFill>
            <a:schemeClr val="bg1">
              <a:alpha val="95000"/>
            </a:schemeClr>
          </a:solidFill>
          <a:ln w="127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29">
            <a:extLst>
              <a:ext uri="{FF2B5EF4-FFF2-40B4-BE49-F238E27FC236}">
                <a16:creationId xmlns:a16="http://schemas.microsoft.com/office/drawing/2014/main" xmlns="" id="{D675D8C3-7329-47B0-9782-C66F095D73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05608" y="5157094"/>
            <a:ext cx="105880" cy="7392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7" name="Rectangle 31">
            <a:extLst>
              <a:ext uri="{FF2B5EF4-FFF2-40B4-BE49-F238E27FC236}">
                <a16:creationId xmlns:a16="http://schemas.microsoft.com/office/drawing/2014/main" xmlns="" id="{CB077B7C-FE7A-4C81-92C6-F20D2AE425E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3346694" y="5519177"/>
            <a:ext cx="1536192" cy="1512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Metin kutusu 8">
            <a:extLst>
              <a:ext uri="{FF2B5EF4-FFF2-40B4-BE49-F238E27FC236}">
                <a16:creationId xmlns:a16="http://schemas.microsoft.com/office/drawing/2014/main" xmlns="" id="{89BE6FB6-6847-8E60-58B1-15B8DCBFCAD4}"/>
              </a:ext>
            </a:extLst>
          </p:cNvPr>
          <p:cNvSpPr txBox="1"/>
          <p:nvPr/>
        </p:nvSpPr>
        <p:spPr>
          <a:xfrm>
            <a:off x="4424267" y="4662632"/>
            <a:ext cx="4968792" cy="1728216"/>
          </a:xfrm>
          <a:prstGeom prst="rect">
            <a:avLst/>
          </a:prstGeom>
        </p:spPr>
        <p:txBody>
          <a:bodyPr vert="horz" lIns="91440" tIns="45720" rIns="91440" bIns="45720" rtlCol="0" anchor="ctr">
            <a:normAutofit/>
          </a:bodyPr>
          <a:lstStyle/>
          <a:p>
            <a:pPr marL="12700" marR="5080" indent="-228600" algn="l" rtl="0">
              <a:lnSpc>
                <a:spcPct val="90000"/>
              </a:lnSpc>
              <a:spcBef>
                <a:spcPts val="375"/>
              </a:spcBef>
              <a:buFont typeface="Arial" panose="020B0604020202020204" pitchFamily="34" charset="0"/>
              <a:buChar char="•"/>
            </a:pPr>
            <a:r>
              <a:rPr lang="en-US" sz="1700" kern="1200">
                <a:solidFill>
                  <a:schemeClr val="tx1"/>
                </a:solidFill>
                <a:latin typeface="+mn-lt"/>
                <a:ea typeface="+mn-ea"/>
                <a:cs typeface="+mn-cs"/>
              </a:rPr>
              <a:t>18.06.2025 tarihin de, Ogün Kılıçdoğan tarafından, personelin iletişim becerilerini geliştirmek ve misafir memnuniyetini artırmak amacıyla İletişim Becerileri ve Misafirperverlik Eğitimi düzenlenmiş olup, eğitime katılım sağlayan personele eğitim sonunda sertifika takdim edilmiştir.</a:t>
            </a:r>
          </a:p>
        </p:txBody>
      </p:sp>
      <p:sp>
        <p:nvSpPr>
          <p:cNvPr id="13" name="Metin kutusu 12">
            <a:extLst>
              <a:ext uri="{FF2B5EF4-FFF2-40B4-BE49-F238E27FC236}">
                <a16:creationId xmlns:a16="http://schemas.microsoft.com/office/drawing/2014/main" xmlns="" id="{FCE587C5-874B-A935-CF2D-A7DF20CF2244}"/>
              </a:ext>
            </a:extLst>
          </p:cNvPr>
          <p:cNvSpPr txBox="1"/>
          <p:nvPr/>
        </p:nvSpPr>
        <p:spPr>
          <a:xfrm>
            <a:off x="450994" y="4831776"/>
            <a:ext cx="3181917" cy="1446550"/>
          </a:xfrm>
          <a:prstGeom prst="rect">
            <a:avLst/>
          </a:prstGeom>
          <a:noFill/>
        </p:spPr>
        <p:txBody>
          <a:bodyPr wrap="square">
            <a:spAutoFit/>
          </a:bodyPr>
          <a:lstStyle/>
          <a:p>
            <a:r>
              <a:rPr lang="tr-TR" sz="2200" b="1" spc="-10" dirty="0">
                <a:latin typeface="Times New Roman" panose="02020603050405020304" pitchFamily="18" charset="0"/>
                <a:cs typeface="Times New Roman" panose="02020603050405020304" pitchFamily="18" charset="0"/>
              </a:rPr>
              <a:t>İLETİŞİM BECERİLERİ VE MİSAFİRPERVERLİK EĞİTİMİ</a:t>
            </a:r>
            <a:endParaRPr lang="tr-TR"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04562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 y="-63"/>
            <a:ext cx="3338583" cy="7199439"/>
          </a:xfrm>
          <a:prstGeom prst="rect">
            <a:avLst/>
          </a:prstGeom>
        </p:spPr>
      </p:pic>
      <p:sp>
        <p:nvSpPr>
          <p:cNvPr id="3" name="object 3"/>
          <p:cNvSpPr txBox="1"/>
          <p:nvPr/>
        </p:nvSpPr>
        <p:spPr>
          <a:xfrm>
            <a:off x="534720" y="1992325"/>
            <a:ext cx="2423160" cy="2166619"/>
          </a:xfrm>
          <a:prstGeom prst="rect">
            <a:avLst/>
          </a:prstGeom>
        </p:spPr>
        <p:txBody>
          <a:bodyPr vert="horz" wrap="square" lIns="0" tIns="12065" rIns="0" bIns="0" rtlCol="0">
            <a:spAutoFit/>
          </a:bodyPr>
          <a:lstStyle/>
          <a:p>
            <a:pPr marL="12700">
              <a:lnSpc>
                <a:spcPts val="4220"/>
              </a:lnSpc>
              <a:spcBef>
                <a:spcPts val="95"/>
              </a:spcBef>
            </a:pPr>
            <a:r>
              <a:rPr lang="tr-TR" sz="3700" b="1" spc="-70" dirty="0">
                <a:solidFill>
                  <a:srgbClr val="FFFFFF"/>
                </a:solidFill>
                <a:latin typeface="Trebuchet MS"/>
                <a:cs typeface="Trebuchet MS"/>
              </a:rPr>
              <a:t>SATINALMA</a:t>
            </a:r>
            <a:r>
              <a:rPr lang="tr-TR" sz="3700" b="1" spc="-80" dirty="0">
                <a:solidFill>
                  <a:srgbClr val="FFFFFF"/>
                </a:solidFill>
                <a:latin typeface="Trebuchet MS"/>
                <a:cs typeface="Trebuchet MS"/>
              </a:rPr>
              <a:t>VE </a:t>
            </a:r>
            <a:r>
              <a:rPr lang="tr-TR" sz="3700" b="1" spc="-70" dirty="0">
                <a:solidFill>
                  <a:srgbClr val="FFFFFF"/>
                </a:solidFill>
                <a:latin typeface="Trebuchet MS"/>
                <a:cs typeface="Trebuchet MS"/>
              </a:rPr>
              <a:t>TEDARİKÇİ </a:t>
            </a:r>
            <a:r>
              <a:rPr lang="tr-TR" sz="3700" b="1" spc="-10" dirty="0">
                <a:solidFill>
                  <a:srgbClr val="FFFFFF"/>
                </a:solidFill>
                <a:latin typeface="Trebuchet MS"/>
                <a:cs typeface="Trebuchet MS"/>
              </a:rPr>
              <a:t>YÖNETİMİ</a:t>
            </a:r>
            <a:endParaRPr lang="tr-TR" sz="3700" dirty="0">
              <a:latin typeface="Trebuchet MS"/>
              <a:cs typeface="Trebuchet MS"/>
            </a:endParaRPr>
          </a:p>
        </p:txBody>
      </p:sp>
      <p:sp>
        <p:nvSpPr>
          <p:cNvPr id="4" name="object 4"/>
          <p:cNvSpPr txBox="1"/>
          <p:nvPr/>
        </p:nvSpPr>
        <p:spPr>
          <a:xfrm>
            <a:off x="3975100" y="552450"/>
            <a:ext cx="5046980" cy="5609228"/>
          </a:xfrm>
          <a:prstGeom prst="rect">
            <a:avLst/>
          </a:prstGeom>
        </p:spPr>
        <p:txBody>
          <a:bodyPr vert="horz" wrap="square" lIns="0" tIns="68580" rIns="0" bIns="0" rtlCol="0">
            <a:spAutoFit/>
          </a:bodyPr>
          <a:lstStyle/>
          <a:p>
            <a:r>
              <a:rPr lang="tr-TR" sz="2000" b="1" dirty="0">
                <a:latin typeface="Times New Roman" panose="02020603050405020304" pitchFamily="18" charset="0"/>
                <a:cs typeface="Times New Roman" panose="02020603050405020304" pitchFamily="18" charset="0"/>
              </a:rPr>
              <a:t>Sürdürülebilir tedarik anlayışı doğrultusunda;</a:t>
            </a:r>
          </a:p>
          <a:p>
            <a:endParaRPr lang="tr-TR"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tr-TR" sz="2000" dirty="0">
                <a:latin typeface="Times New Roman" panose="02020603050405020304" pitchFamily="18" charset="0"/>
                <a:cs typeface="Times New Roman" panose="02020603050405020304" pitchFamily="18" charset="0"/>
              </a:rPr>
              <a:t>Tedarikçilerimizin ve çözüm ortaklarımızın;</a:t>
            </a:r>
          </a:p>
          <a:p>
            <a:pPr marL="342900" indent="-342900">
              <a:buFont typeface="Arial" panose="020B0604020202020204" pitchFamily="34" charset="0"/>
              <a:buChar char="•"/>
            </a:pPr>
            <a:r>
              <a:rPr lang="tr-TR" sz="2000" dirty="0">
                <a:latin typeface="Times New Roman" panose="02020603050405020304" pitchFamily="18" charset="0"/>
                <a:cs typeface="Times New Roman" panose="02020603050405020304" pitchFamily="18" charset="0"/>
              </a:rPr>
              <a:t>Kabul görmüş çevre ve sürdürülebilirlik etiketlerine/sertifikalarına sahip olmasına,</a:t>
            </a:r>
          </a:p>
          <a:p>
            <a:pPr marL="342900" indent="-342900">
              <a:buFont typeface="Arial" panose="020B0604020202020204" pitchFamily="34" charset="0"/>
              <a:buChar char="•"/>
            </a:pPr>
            <a:r>
              <a:rPr lang="tr-TR" sz="2000" dirty="0">
                <a:latin typeface="Times New Roman" panose="02020603050405020304" pitchFamily="18" charset="0"/>
                <a:cs typeface="Times New Roman" panose="02020603050405020304" pitchFamily="18" charset="0"/>
              </a:rPr>
              <a:t>Üretim ve tedarik süreçlerinde çevreye zarar vermemesine,</a:t>
            </a:r>
          </a:p>
          <a:p>
            <a:pPr marL="342900" indent="-342900">
              <a:buFont typeface="Arial" panose="020B0604020202020204" pitchFamily="34" charset="0"/>
              <a:buChar char="•"/>
            </a:pPr>
            <a:r>
              <a:rPr lang="tr-TR" sz="2000" dirty="0">
                <a:latin typeface="Times New Roman" panose="02020603050405020304" pitchFamily="18" charset="0"/>
                <a:cs typeface="Times New Roman" panose="02020603050405020304" pitchFamily="18" charset="0"/>
              </a:rPr>
              <a:t>Çevre mevzuatlarına tam uyum sağlamasına,</a:t>
            </a:r>
          </a:p>
          <a:p>
            <a:pPr marL="342900" indent="-342900">
              <a:buFont typeface="Arial" panose="020B0604020202020204" pitchFamily="34" charset="0"/>
              <a:buChar char="•"/>
            </a:pPr>
            <a:r>
              <a:rPr lang="tr-TR" sz="2000" dirty="0">
                <a:latin typeface="Times New Roman" panose="02020603050405020304" pitchFamily="18" charset="0"/>
                <a:cs typeface="Times New Roman" panose="02020603050405020304" pitchFamily="18" charset="0"/>
              </a:rPr>
              <a:t>Doğal kaynakları ve ekosistemi koruyarak, uygun şekilde kullanmasına/tüketmesine,</a:t>
            </a:r>
          </a:p>
          <a:p>
            <a:pPr marL="342900" indent="-342900">
              <a:buFont typeface="Arial" panose="020B0604020202020204" pitchFamily="34" charset="0"/>
              <a:buChar char="•"/>
            </a:pPr>
            <a:r>
              <a:rPr lang="tr-TR" sz="2000" dirty="0">
                <a:latin typeface="Times New Roman" panose="02020603050405020304" pitchFamily="18" charset="0"/>
                <a:cs typeface="Times New Roman" panose="02020603050405020304" pitchFamily="18" charset="0"/>
              </a:rPr>
              <a:t>Avlanma yasaklarına riayet etmesine,</a:t>
            </a:r>
          </a:p>
          <a:p>
            <a:pPr marL="342900" indent="-342900">
              <a:buFont typeface="Arial" panose="020B0604020202020204" pitchFamily="34" charset="0"/>
              <a:buChar char="•"/>
            </a:pPr>
            <a:r>
              <a:rPr lang="tr-TR" sz="2000" dirty="0">
                <a:latin typeface="Times New Roman" panose="02020603050405020304" pitchFamily="18" charset="0"/>
                <a:cs typeface="Times New Roman" panose="02020603050405020304" pitchFamily="18" charset="0"/>
              </a:rPr>
              <a:t>Atıklarını en aza indirmek ve doğru şekilde yönetmek için çaba göstermesine,</a:t>
            </a:r>
          </a:p>
          <a:p>
            <a:pPr marL="342900" indent="-342900">
              <a:buFont typeface="Arial" panose="020B0604020202020204" pitchFamily="34" charset="0"/>
              <a:buChar char="•"/>
            </a:pPr>
            <a:r>
              <a:rPr lang="tr-TR" sz="2000" dirty="0">
                <a:latin typeface="Times New Roman" panose="02020603050405020304" pitchFamily="18" charset="0"/>
                <a:cs typeface="Times New Roman" panose="02020603050405020304" pitchFamily="18" charset="0"/>
              </a:rPr>
              <a:t>Ürün ambalajlarında daha az ambalajlama veya dökme ambalajlama gibi çevre dostu alternatifler sunmasına, özen göstermesi beklenmektedir.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 y="-63"/>
            <a:ext cx="3338583" cy="7199439"/>
          </a:xfrm>
          <a:prstGeom prst="rect">
            <a:avLst/>
          </a:prstGeom>
        </p:spPr>
      </p:pic>
      <p:sp>
        <p:nvSpPr>
          <p:cNvPr id="3" name="object 3"/>
          <p:cNvSpPr txBox="1"/>
          <p:nvPr/>
        </p:nvSpPr>
        <p:spPr>
          <a:xfrm>
            <a:off x="4201593" y="130757"/>
            <a:ext cx="5414010" cy="6937797"/>
          </a:xfrm>
          <a:prstGeom prst="rect">
            <a:avLst/>
          </a:prstGeom>
        </p:spPr>
        <p:txBody>
          <a:bodyPr vert="horz" wrap="square" lIns="0" tIns="12700" rIns="0" bIns="0" rtlCol="0">
            <a:spAutoFit/>
          </a:bodyPr>
          <a:lstStyle/>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Çevre dostu, tasarruflu, yöresel, etik değerlere önem veren, geri dönüştürülebilir veya geri dönüştürülmüş malzeme kullanan, organik, </a:t>
            </a:r>
            <a:r>
              <a:rPr lang="tr-TR" dirty="0" err="1">
                <a:latin typeface="Times New Roman" panose="02020603050405020304" pitchFamily="18" charset="0"/>
                <a:cs typeface="Times New Roman" panose="02020603050405020304" pitchFamily="18" charset="0"/>
              </a:rPr>
              <a:t>bio</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vegan</a:t>
            </a:r>
            <a:r>
              <a:rPr lang="tr-TR" dirty="0">
                <a:latin typeface="Times New Roman" panose="02020603050405020304" pitchFamily="18" charset="0"/>
                <a:cs typeface="Times New Roman" panose="02020603050405020304" pitchFamily="18" charset="0"/>
              </a:rPr>
              <a:t>, hayvanlar üzerinde test edilmemiş ve zararlı kimyasal bileşenler içermeyen ürün ve hizmet alternatifleri sunan tedarikçilere öncelik veririz.</a:t>
            </a:r>
          </a:p>
          <a:p>
            <a:pPr marL="285750" indent="-285750">
              <a:buFont typeface="Arial" panose="020B0604020202020204" pitchFamily="34" charset="0"/>
              <a:buChar char="•"/>
            </a:pPr>
            <a:endParaRPr lang="tr-TR"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Yerli ve yerel üretim/hizmet sağlayıcıları tercih ederiz.</a:t>
            </a:r>
          </a:p>
          <a:p>
            <a:pPr marL="285750" indent="-285750">
              <a:buFont typeface="Arial" panose="020B0604020202020204" pitchFamily="34" charset="0"/>
              <a:buChar char="•"/>
            </a:pPr>
            <a:endParaRPr lang="tr-TR"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Ülkemizin ve bölgemizin mutfağını, geleneklerini ve kültürünü yansıtan ürün ve hizmetleri destekleriz.</a:t>
            </a:r>
          </a:p>
          <a:p>
            <a:pPr marL="285750" indent="-285750">
              <a:buFont typeface="Arial" panose="020B0604020202020204" pitchFamily="34" charset="0"/>
              <a:buChar char="•"/>
            </a:pPr>
            <a:endParaRPr lang="tr-TR"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Bu bakış açımızı tüm tedarikçi ve çözüm ortaklarımızla paylaşırız.</a:t>
            </a:r>
          </a:p>
          <a:p>
            <a:pPr marL="285750" indent="-285750">
              <a:buFont typeface="Arial" panose="020B0604020202020204" pitchFamily="34" charset="0"/>
              <a:buChar char="•"/>
            </a:pPr>
            <a:endParaRPr lang="tr-TR"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Tedarikçilerimizle iş birliği içerisinde, verimli satın alma fırsatları yaratmaya, tedarik süreçlerinden kaynaklanan çevresel etkileri azaltmaya ve sürdürülebilirliği artırmaya özen gösteririz.</a:t>
            </a:r>
          </a:p>
          <a:p>
            <a:pPr marL="285750" indent="-28575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
            </a:r>
            <a:br>
              <a:rPr lang="tr-TR" dirty="0">
                <a:latin typeface="Times New Roman" panose="02020603050405020304" pitchFamily="18" charset="0"/>
                <a:cs typeface="Times New Roman" panose="02020603050405020304" pitchFamily="18" charset="0"/>
              </a:rPr>
            </a:br>
            <a:r>
              <a:rPr lang="tr-TR" dirty="0">
                <a:latin typeface="Times New Roman" panose="02020603050405020304" pitchFamily="18" charset="0"/>
                <a:cs typeface="Times New Roman" panose="02020603050405020304" pitchFamily="18" charset="0"/>
              </a:rPr>
              <a:t>Satın alımlarımızı mümkün olduğunca yakın bölgelerden yaparak, teslimat kaynaklı karbon salınımlarını minimize etmeyi, çevresel etkileri azaltmayı ve bölgedeki istihdamı desteklemeyi hedefleriz.</a:t>
            </a:r>
          </a:p>
        </p:txBody>
      </p:sp>
      <p:sp>
        <p:nvSpPr>
          <p:cNvPr id="4" name="Dikdörtgen 3"/>
          <p:cNvSpPr/>
          <p:nvPr/>
        </p:nvSpPr>
        <p:spPr>
          <a:xfrm>
            <a:off x="-7" y="2449463"/>
            <a:ext cx="3136907" cy="2308324"/>
          </a:xfrm>
          <a:prstGeom prst="rect">
            <a:avLst/>
          </a:prstGeom>
        </p:spPr>
        <p:txBody>
          <a:bodyPr wrap="square">
            <a:spAutoFit/>
          </a:bodyPr>
          <a:lstStyle/>
          <a:p>
            <a:r>
              <a:rPr lang="tr-TR" sz="3600" b="1" dirty="0">
                <a:solidFill>
                  <a:schemeClr val="bg1"/>
                </a:solidFill>
                <a:latin typeface="Times New Roman" panose="02020603050405020304" pitchFamily="18" charset="0"/>
                <a:cs typeface="Times New Roman" panose="02020603050405020304" pitchFamily="18" charset="0"/>
              </a:rPr>
              <a:t>Sürdürülebilir Tedarik Politikamız Kapsamında;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Resim 4" descr="kişi, şahıs, küre, el, tutma içeren bir resim&#10;&#10;Yapay zeka tarafından oluşturulmuş içerik yanlış olabilir.">
            <a:extLst>
              <a:ext uri="{FF2B5EF4-FFF2-40B4-BE49-F238E27FC236}">
                <a16:creationId xmlns:a16="http://schemas.microsoft.com/office/drawing/2014/main" xmlns="" id="{D7A9EF01-2BCE-A0AF-7E6F-9939938FE3DA}"/>
              </a:ext>
            </a:extLst>
          </p:cNvPr>
          <p:cNvPicPr>
            <a:picLocks noChangeAspect="1"/>
          </p:cNvPicPr>
          <p:nvPr/>
        </p:nvPicPr>
        <p:blipFill>
          <a:blip r:embed="rId2">
            <a:extLst>
              <a:ext uri="{28A0092B-C50C-407E-A947-70E740481C1C}">
                <a14:useLocalDpi xmlns:a14="http://schemas.microsoft.com/office/drawing/2010/main" val="0"/>
              </a:ext>
            </a:extLst>
          </a:blip>
          <a:srcRect l="6005" r="9975" b="1"/>
          <a:stretch>
            <a:fillRect/>
          </a:stretch>
        </p:blipFill>
        <p:spPr>
          <a:xfrm>
            <a:off x="20" y="10"/>
            <a:ext cx="10083780" cy="7200890"/>
          </a:xfrm>
          <a:prstGeom prst="rect">
            <a:avLst/>
          </a:prstGeom>
        </p:spPr>
      </p:pic>
      <p:sp>
        <p:nvSpPr>
          <p:cNvPr id="24" name="Rectangle 23">
            <a:extLst>
              <a:ext uri="{FF2B5EF4-FFF2-40B4-BE49-F238E27FC236}">
                <a16:creationId xmlns:a16="http://schemas.microsoft.com/office/drawing/2014/main" xmlns="" id="{37C89E4B-3C9F-44B9-8B86-D9E3D112D8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5586149"/>
            <a:ext cx="10083800" cy="773378"/>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433288" y="5583102"/>
            <a:ext cx="9272369" cy="782077"/>
          </a:xfrm>
          <a:prstGeom prst="rect">
            <a:avLst/>
          </a:prstGeom>
        </p:spPr>
        <p:txBody>
          <a:bodyPr vert="horz" lIns="91440" tIns="45720" rIns="91440" bIns="45720" rtlCol="0" anchor="ctr">
            <a:normAutofit/>
          </a:bodyPr>
          <a:lstStyle/>
          <a:p>
            <a:pPr marL="12700" algn="ctr" rtl="0">
              <a:lnSpc>
                <a:spcPct val="90000"/>
              </a:lnSpc>
              <a:spcBef>
                <a:spcPct val="0"/>
              </a:spcBef>
            </a:pPr>
            <a:r>
              <a:rPr lang="en-US" sz="2300" kern="1200" spc="-10" dirty="0">
                <a:solidFill>
                  <a:schemeClr val="tx1">
                    <a:lumMod val="85000"/>
                    <a:lumOff val="15000"/>
                  </a:schemeClr>
                </a:solidFill>
                <a:latin typeface="+mj-lt"/>
                <a:cs typeface="+mj-cs"/>
              </a:rPr>
              <a:t>SÜRDÜRÜLEBİLİRLİK</a:t>
            </a:r>
            <a:r>
              <a:rPr lang="tr-TR" sz="2300" kern="1200" dirty="0">
                <a:solidFill>
                  <a:schemeClr val="tx1">
                    <a:lumMod val="85000"/>
                    <a:lumOff val="15000"/>
                  </a:schemeClr>
                </a:solidFill>
                <a:latin typeface="+mj-lt"/>
                <a:cs typeface="+mj-cs"/>
              </a:rPr>
              <a:t/>
            </a:r>
            <a:br>
              <a:rPr lang="tr-TR" sz="2300" kern="1200" dirty="0">
                <a:solidFill>
                  <a:schemeClr val="tx1">
                    <a:lumMod val="85000"/>
                    <a:lumOff val="15000"/>
                  </a:schemeClr>
                </a:solidFill>
                <a:latin typeface="+mj-lt"/>
                <a:cs typeface="+mj-cs"/>
              </a:rPr>
            </a:br>
            <a:r>
              <a:rPr lang="en-US" sz="2300" kern="1200" dirty="0">
                <a:solidFill>
                  <a:schemeClr val="tx1">
                    <a:lumMod val="85000"/>
                    <a:lumOff val="15000"/>
                  </a:schemeClr>
                </a:solidFill>
                <a:latin typeface="+mj-lt"/>
                <a:cs typeface="+mj-cs"/>
              </a:rPr>
              <a:t>ÇALIŞMALARI</a:t>
            </a:r>
            <a:r>
              <a:rPr lang="en-US" sz="2300" kern="1200" spc="-50" dirty="0">
                <a:solidFill>
                  <a:schemeClr val="tx1">
                    <a:lumMod val="85000"/>
                    <a:lumOff val="15000"/>
                  </a:schemeClr>
                </a:solidFill>
                <a:latin typeface="+mj-lt"/>
                <a:cs typeface="+mj-cs"/>
              </a:rPr>
              <a:t> </a:t>
            </a:r>
            <a:r>
              <a:rPr lang="en-US" sz="2300" kern="1200" spc="-10" dirty="0">
                <a:solidFill>
                  <a:schemeClr val="tx1">
                    <a:lumMod val="85000"/>
                    <a:lumOff val="15000"/>
                  </a:schemeClr>
                </a:solidFill>
                <a:latin typeface="+mj-lt"/>
                <a:cs typeface="+mj-cs"/>
              </a:rPr>
              <a:t>KAPSAMINDA </a:t>
            </a:r>
            <a:r>
              <a:rPr lang="en-US" sz="2300" kern="1200" dirty="0">
                <a:solidFill>
                  <a:schemeClr val="tx1">
                    <a:lumMod val="85000"/>
                    <a:lumOff val="15000"/>
                  </a:schemeClr>
                </a:solidFill>
                <a:latin typeface="+mj-lt"/>
                <a:cs typeface="+mj-cs"/>
              </a:rPr>
              <a:t>2025</a:t>
            </a:r>
            <a:r>
              <a:rPr lang="en-US" sz="2300" kern="1200" spc="-114" dirty="0">
                <a:solidFill>
                  <a:schemeClr val="tx1">
                    <a:lumMod val="85000"/>
                    <a:lumOff val="15000"/>
                  </a:schemeClr>
                </a:solidFill>
                <a:latin typeface="+mj-lt"/>
                <a:cs typeface="+mj-cs"/>
              </a:rPr>
              <a:t> </a:t>
            </a:r>
            <a:r>
              <a:rPr lang="en-US" sz="2300" kern="1200" dirty="0">
                <a:solidFill>
                  <a:schemeClr val="tx1">
                    <a:lumMod val="85000"/>
                    <a:lumOff val="15000"/>
                  </a:schemeClr>
                </a:solidFill>
                <a:latin typeface="+mj-lt"/>
                <a:cs typeface="+mj-cs"/>
              </a:rPr>
              <a:t>YILI</a:t>
            </a:r>
            <a:r>
              <a:rPr lang="en-US" sz="2300" kern="1200" spc="-20" dirty="0">
                <a:solidFill>
                  <a:schemeClr val="tx1">
                    <a:lumMod val="85000"/>
                    <a:lumOff val="15000"/>
                  </a:schemeClr>
                </a:solidFill>
                <a:latin typeface="+mj-lt"/>
                <a:cs typeface="+mj-cs"/>
              </a:rPr>
              <a:t> </a:t>
            </a:r>
            <a:r>
              <a:rPr lang="en-US" sz="2300" kern="1200" spc="-10" dirty="0">
                <a:solidFill>
                  <a:schemeClr val="tx1">
                    <a:lumMod val="85000"/>
                    <a:lumOff val="15000"/>
                  </a:schemeClr>
                </a:solidFill>
                <a:latin typeface="+mj-lt"/>
                <a:cs typeface="+mj-cs"/>
              </a:rPr>
              <a:t>FAALİYETLERİMİZ</a:t>
            </a:r>
            <a:endParaRPr lang="en-US" sz="2300" kern="1200" dirty="0">
              <a:solidFill>
                <a:schemeClr val="tx1">
                  <a:lumMod val="85000"/>
                  <a:lumOff val="15000"/>
                </a:schemeClr>
              </a:solidFill>
              <a:latin typeface="+mj-lt"/>
              <a:cs typeface="+mj-cs"/>
            </a:endParaRPr>
          </a:p>
        </p:txBody>
      </p:sp>
      <p:cxnSp>
        <p:nvCxnSpPr>
          <p:cNvPr id="26" name="Straight Connector 25">
            <a:extLst>
              <a:ext uri="{FF2B5EF4-FFF2-40B4-BE49-F238E27FC236}">
                <a16:creationId xmlns:a16="http://schemas.microsoft.com/office/drawing/2014/main" xmlns="" id="{AA2EAA10-076F-46BD-8F0F-B9A2FB77A85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5504082"/>
            <a:ext cx="100838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xmlns="" id="{D891E407-403B-4764-86C9-33A56D3BCA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441594"/>
            <a:ext cx="100838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xmlns="" id="{1CDD8E39-EA14-4679-9655-1BFF5A7B63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0081279" cy="7200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Resim 6" descr="açık mavi, sanat, yaratıcılık içeren bir resim&#10;&#10;Yapay zeka tarafından oluşturulmuş içerik yanlış olabilir.">
            <a:extLst>
              <a:ext uri="{FF2B5EF4-FFF2-40B4-BE49-F238E27FC236}">
                <a16:creationId xmlns:a16="http://schemas.microsoft.com/office/drawing/2014/main" xmlns="" id="{F366E554-5D0B-511E-ABA5-C9360B9AA384}"/>
              </a:ext>
            </a:extLst>
          </p:cNvPr>
          <p:cNvPicPr>
            <a:picLocks noChangeAspect="1"/>
          </p:cNvPicPr>
          <p:nvPr/>
        </p:nvPicPr>
        <p:blipFill>
          <a:blip r:embed="rId2">
            <a:extLst>
              <a:ext uri="{28A0092B-C50C-407E-A947-70E740481C1C}">
                <a14:useLocalDpi xmlns:a14="http://schemas.microsoft.com/office/drawing/2010/main" val="0"/>
              </a:ext>
            </a:extLst>
          </a:blip>
          <a:srcRect t="42383" r="-1" b="11735"/>
          <a:stretch>
            <a:fillRect/>
          </a:stretch>
        </p:blipFill>
        <p:spPr>
          <a:xfrm>
            <a:off x="20" y="10"/>
            <a:ext cx="10083780" cy="7200890"/>
          </a:xfrm>
          <a:custGeom>
            <a:avLst/>
            <a:gdLst/>
            <a:ahLst/>
            <a:cxnLst/>
            <a:rect l="l" t="t" r="r" b="b"/>
            <a:pathLst>
              <a:path w="12192000" h="6858000">
                <a:moveTo>
                  <a:pt x="0" y="0"/>
                </a:moveTo>
                <a:lnTo>
                  <a:pt x="12192000" y="0"/>
                </a:lnTo>
                <a:lnTo>
                  <a:pt x="12192000" y="6858000"/>
                </a:lnTo>
                <a:lnTo>
                  <a:pt x="11560655" y="6858000"/>
                </a:lnTo>
                <a:lnTo>
                  <a:pt x="11572884" y="6759738"/>
                </a:lnTo>
                <a:cubicBezTo>
                  <a:pt x="11663744" y="6693104"/>
                  <a:pt x="11749315" y="6619456"/>
                  <a:pt x="11812292" y="6532282"/>
                </a:cubicBezTo>
                <a:cubicBezTo>
                  <a:pt x="11851232" y="6478675"/>
                  <a:pt x="11886807" y="6425068"/>
                  <a:pt x="11956995" y="6386992"/>
                </a:cubicBezTo>
                <a:cubicBezTo>
                  <a:pt x="11918054" y="6334888"/>
                  <a:pt x="11851232" y="6322863"/>
                  <a:pt x="11801234" y="6284788"/>
                </a:cubicBezTo>
                <a:cubicBezTo>
                  <a:pt x="11797390" y="6253224"/>
                  <a:pt x="11876711" y="6262743"/>
                  <a:pt x="11856520" y="6193604"/>
                </a:cubicBezTo>
                <a:cubicBezTo>
                  <a:pt x="11829119" y="6101419"/>
                  <a:pt x="11858923" y="5996209"/>
                  <a:pt x="11722875" y="5956630"/>
                </a:cubicBezTo>
                <a:cubicBezTo>
                  <a:pt x="11686819" y="5866950"/>
                  <a:pt x="11676724" y="5723664"/>
                  <a:pt x="11763258" y="5635988"/>
                </a:cubicBezTo>
                <a:cubicBezTo>
                  <a:pt x="11892094" y="5505226"/>
                  <a:pt x="11871424" y="5422059"/>
                  <a:pt x="11706050" y="5351418"/>
                </a:cubicBezTo>
                <a:cubicBezTo>
                  <a:pt x="11684896" y="5342400"/>
                  <a:pt x="11707491" y="4786287"/>
                  <a:pt x="11697876" y="4763241"/>
                </a:cubicBezTo>
                <a:cubicBezTo>
                  <a:pt x="11713260" y="4731677"/>
                  <a:pt x="11749315" y="4739192"/>
                  <a:pt x="11776236" y="4730675"/>
                </a:cubicBezTo>
                <a:cubicBezTo>
                  <a:pt x="11894018" y="4694603"/>
                  <a:pt x="11897864" y="4694603"/>
                  <a:pt x="11868540" y="4584884"/>
                </a:cubicBezTo>
                <a:cubicBezTo>
                  <a:pt x="11859884" y="4551817"/>
                  <a:pt x="11880076" y="4538289"/>
                  <a:pt x="11898825" y="4517749"/>
                </a:cubicBezTo>
                <a:cubicBezTo>
                  <a:pt x="11969013" y="4441095"/>
                  <a:pt x="11969494" y="4440094"/>
                  <a:pt x="11897864" y="4375464"/>
                </a:cubicBezTo>
                <a:cubicBezTo>
                  <a:pt x="11877192" y="4356928"/>
                  <a:pt x="11863252" y="4336887"/>
                  <a:pt x="11854116" y="4311838"/>
                </a:cubicBezTo>
                <a:cubicBezTo>
                  <a:pt x="11837290" y="4266245"/>
                  <a:pt x="11837771" y="4228169"/>
                  <a:pt x="11901709" y="4203620"/>
                </a:cubicBezTo>
                <a:cubicBezTo>
                  <a:pt x="11946418" y="4186086"/>
                  <a:pt x="11971897" y="4166044"/>
                  <a:pt x="11974782" y="4114442"/>
                </a:cubicBezTo>
                <a:cubicBezTo>
                  <a:pt x="11976706" y="4071355"/>
                  <a:pt x="11981993" y="4043299"/>
                  <a:pt x="11932476" y="4024762"/>
                </a:cubicBezTo>
                <a:cubicBezTo>
                  <a:pt x="11892576" y="4009732"/>
                  <a:pt x="11881038" y="3977668"/>
                  <a:pt x="11885365" y="3939592"/>
                </a:cubicBezTo>
                <a:cubicBezTo>
                  <a:pt x="11895460" y="3846405"/>
                  <a:pt x="11841137" y="3791796"/>
                  <a:pt x="11751719" y="3749211"/>
                </a:cubicBezTo>
                <a:cubicBezTo>
                  <a:pt x="11666628" y="3708629"/>
                  <a:pt x="11592115" y="3654019"/>
                  <a:pt x="11513754" y="3604420"/>
                </a:cubicBezTo>
                <a:cubicBezTo>
                  <a:pt x="11426740" y="3549310"/>
                  <a:pt x="11325786" y="3516243"/>
                  <a:pt x="11220504" y="3488188"/>
                </a:cubicBezTo>
                <a:cubicBezTo>
                  <a:pt x="11239734" y="3448108"/>
                  <a:pt x="11306076" y="3470653"/>
                  <a:pt x="11312805" y="3414541"/>
                </a:cubicBezTo>
                <a:cubicBezTo>
                  <a:pt x="11148394" y="3366945"/>
                  <a:pt x="10991193" y="3295301"/>
                  <a:pt x="10805146" y="3277767"/>
                </a:cubicBezTo>
                <a:cubicBezTo>
                  <a:pt x="10955618" y="3286784"/>
                  <a:pt x="11092147" y="3222154"/>
                  <a:pt x="11234926" y="3203117"/>
                </a:cubicBezTo>
                <a:cubicBezTo>
                  <a:pt x="11248386" y="3171554"/>
                  <a:pt x="11217140" y="3179569"/>
                  <a:pt x="11204640" y="3174060"/>
                </a:cubicBezTo>
                <a:cubicBezTo>
                  <a:pt x="11192140" y="3168047"/>
                  <a:pt x="11176757" y="3166042"/>
                  <a:pt x="11174834" y="3143498"/>
                </a:cubicBezTo>
                <a:cubicBezTo>
                  <a:pt x="11243580" y="3110932"/>
                  <a:pt x="11329632" y="3132475"/>
                  <a:pt x="11400780" y="3099410"/>
                </a:cubicBezTo>
                <a:cubicBezTo>
                  <a:pt x="11384916" y="3051314"/>
                  <a:pt x="11323382" y="3080371"/>
                  <a:pt x="11297902" y="3041793"/>
                </a:cubicBezTo>
                <a:cubicBezTo>
                  <a:pt x="11364246" y="3034780"/>
                  <a:pt x="11425779" y="3031774"/>
                  <a:pt x="11485870" y="3021253"/>
                </a:cubicBezTo>
                <a:cubicBezTo>
                  <a:pt x="11532984" y="3013236"/>
                  <a:pt x="11545964" y="2972154"/>
                  <a:pt x="11513754" y="2944098"/>
                </a:cubicBezTo>
                <a:cubicBezTo>
                  <a:pt x="11484909" y="2919049"/>
                  <a:pt x="11442604" y="2917044"/>
                  <a:pt x="11405107" y="2906523"/>
                </a:cubicBezTo>
                <a:cubicBezTo>
                  <a:pt x="11137817" y="2833377"/>
                  <a:pt x="10857066" y="2809829"/>
                  <a:pt x="10572950" y="2803317"/>
                </a:cubicBezTo>
                <a:cubicBezTo>
                  <a:pt x="10117210" y="2792795"/>
                  <a:pt x="9660028" y="2793297"/>
                  <a:pt x="9205250" y="2778767"/>
                </a:cubicBezTo>
                <a:cubicBezTo>
                  <a:pt x="8996489" y="2772379"/>
                  <a:pt x="8788540" y="2761765"/>
                  <a:pt x="8579578" y="2759181"/>
                </a:cubicBezTo>
                <a:cubicBezTo>
                  <a:pt x="8509922" y="2758320"/>
                  <a:pt x="8440155" y="2758352"/>
                  <a:pt x="8370208" y="2759730"/>
                </a:cubicBezTo>
                <a:cubicBezTo>
                  <a:pt x="8070708" y="2765742"/>
                  <a:pt x="7771690" y="2764238"/>
                  <a:pt x="7470748" y="2819849"/>
                </a:cubicBezTo>
                <a:cubicBezTo>
                  <a:pt x="7316911" y="2848407"/>
                  <a:pt x="7156825" y="2838887"/>
                  <a:pt x="7001547" y="2861432"/>
                </a:cubicBezTo>
                <a:cubicBezTo>
                  <a:pt x="6765024" y="2896002"/>
                  <a:pt x="6528501" y="2936583"/>
                  <a:pt x="6295343" y="2988688"/>
                </a:cubicBezTo>
                <a:cubicBezTo>
                  <a:pt x="6222271" y="3005220"/>
                  <a:pt x="6131892" y="3015241"/>
                  <a:pt x="6075166" y="3078367"/>
                </a:cubicBezTo>
                <a:cubicBezTo>
                  <a:pt x="5985266" y="3038288"/>
                  <a:pt x="5929502" y="3113938"/>
                  <a:pt x="5859314" y="3139490"/>
                </a:cubicBezTo>
                <a:cubicBezTo>
                  <a:pt x="5831912" y="3149510"/>
                  <a:pt x="5795857" y="3163538"/>
                  <a:pt x="5800183" y="3195101"/>
                </a:cubicBezTo>
                <a:cubicBezTo>
                  <a:pt x="5804030" y="3234680"/>
                  <a:pt x="5844410" y="3260231"/>
                  <a:pt x="5882870" y="3252215"/>
                </a:cubicBezTo>
                <a:cubicBezTo>
                  <a:pt x="6002574" y="3227164"/>
                  <a:pt x="6109777" y="3283277"/>
                  <a:pt x="6232848" y="3274760"/>
                </a:cubicBezTo>
                <a:cubicBezTo>
                  <a:pt x="6125643" y="3298808"/>
                  <a:pt x="6018918" y="3323358"/>
                  <a:pt x="5911715" y="3347407"/>
                </a:cubicBezTo>
                <a:cubicBezTo>
                  <a:pt x="6070839" y="3366444"/>
                  <a:pt x="6227559" y="3332376"/>
                  <a:pt x="6384279" y="3312836"/>
                </a:cubicBezTo>
                <a:cubicBezTo>
                  <a:pt x="6434757" y="3306824"/>
                  <a:pt x="6513117" y="3260732"/>
                  <a:pt x="6526097" y="3325362"/>
                </a:cubicBezTo>
                <a:cubicBezTo>
                  <a:pt x="6534750" y="3368448"/>
                  <a:pt x="6450622" y="3371454"/>
                  <a:pt x="6403028" y="3383478"/>
                </a:cubicBezTo>
                <a:cubicBezTo>
                  <a:pt x="6192945" y="3435081"/>
                  <a:pt x="5979497" y="3465141"/>
                  <a:pt x="5767013" y="3500713"/>
                </a:cubicBezTo>
                <a:cubicBezTo>
                  <a:pt x="5746822" y="3504220"/>
                  <a:pt x="5720381" y="3501214"/>
                  <a:pt x="5706920" y="3511233"/>
                </a:cubicBezTo>
                <a:cubicBezTo>
                  <a:pt x="5598272" y="3591895"/>
                  <a:pt x="5460782" y="3618449"/>
                  <a:pt x="5310793" y="3677066"/>
                </a:cubicBezTo>
                <a:cubicBezTo>
                  <a:pt x="5405498" y="3704622"/>
                  <a:pt x="5469435" y="3648007"/>
                  <a:pt x="5548276" y="3660533"/>
                </a:cubicBezTo>
                <a:cubicBezTo>
                  <a:pt x="5467993" y="3721154"/>
                  <a:pt x="5374730" y="3732677"/>
                  <a:pt x="5293005" y="3765743"/>
                </a:cubicBezTo>
                <a:cubicBezTo>
                  <a:pt x="5234355" y="3789291"/>
                  <a:pt x="5016580" y="3862938"/>
                  <a:pt x="4983410" y="3883981"/>
                </a:cubicBezTo>
                <a:cubicBezTo>
                  <a:pt x="4883416" y="3949110"/>
                  <a:pt x="4756501" y="3979672"/>
                  <a:pt x="4674775" y="4068850"/>
                </a:cubicBezTo>
                <a:cubicBezTo>
                  <a:pt x="4617087" y="4131477"/>
                  <a:pt x="4520939" y="4119952"/>
                  <a:pt x="4453155" y="4163539"/>
                </a:cubicBezTo>
                <a:cubicBezTo>
                  <a:pt x="4429119" y="4204622"/>
                  <a:pt x="4475751" y="4215143"/>
                  <a:pt x="4492095" y="4237188"/>
                </a:cubicBezTo>
                <a:cubicBezTo>
                  <a:pt x="4513728" y="4266746"/>
                  <a:pt x="4475269" y="4283280"/>
                  <a:pt x="4464213" y="4318851"/>
                </a:cubicBezTo>
                <a:cubicBezTo>
                  <a:pt x="4591608" y="4278771"/>
                  <a:pt x="4713234" y="4255223"/>
                  <a:pt x="4857456" y="4241696"/>
                </a:cubicBezTo>
                <a:cubicBezTo>
                  <a:pt x="4809862" y="4299311"/>
                  <a:pt x="4752174" y="4274261"/>
                  <a:pt x="4713234" y="4295303"/>
                </a:cubicBezTo>
                <a:cubicBezTo>
                  <a:pt x="4687756" y="4308830"/>
                  <a:pt x="4648816" y="4314843"/>
                  <a:pt x="4656026" y="4348410"/>
                </a:cubicBezTo>
                <a:cubicBezTo>
                  <a:pt x="4661795" y="4374963"/>
                  <a:pt x="4694486" y="4371456"/>
                  <a:pt x="4718523" y="4368951"/>
                </a:cubicBezTo>
                <a:cubicBezTo>
                  <a:pt x="4810825" y="4359433"/>
                  <a:pt x="4900722" y="4356425"/>
                  <a:pt x="4989178" y="4420054"/>
                </a:cubicBezTo>
                <a:cubicBezTo>
                  <a:pt x="4764193" y="4512739"/>
                  <a:pt x="4505557" y="4473661"/>
                  <a:pt x="4304127" y="4609933"/>
                </a:cubicBezTo>
                <a:cubicBezTo>
                  <a:pt x="4332491" y="4652018"/>
                  <a:pt x="4372871" y="4629473"/>
                  <a:pt x="4402677" y="4624463"/>
                </a:cubicBezTo>
                <a:cubicBezTo>
                  <a:pt x="4598338" y="4590394"/>
                  <a:pt x="5297331" y="4651016"/>
                  <a:pt x="5398287" y="4608430"/>
                </a:cubicBezTo>
                <a:cubicBezTo>
                  <a:pt x="5460301" y="4582379"/>
                  <a:pt x="5525682" y="4569853"/>
                  <a:pt x="5592504" y="4585886"/>
                </a:cubicBezTo>
                <a:cubicBezTo>
                  <a:pt x="5656923" y="4601416"/>
                  <a:pt x="5640578" y="4819353"/>
                  <a:pt x="5411266" y="4964142"/>
                </a:cubicBezTo>
                <a:cubicBezTo>
                  <a:pt x="5378575" y="4984684"/>
                  <a:pt x="5524721" y="5014244"/>
                  <a:pt x="5480493" y="5031277"/>
                </a:cubicBezTo>
                <a:cubicBezTo>
                  <a:pt x="5445880" y="5044804"/>
                  <a:pt x="5276179" y="5037289"/>
                  <a:pt x="5233393" y="5047810"/>
                </a:cubicBezTo>
                <a:cubicBezTo>
                  <a:pt x="5216567" y="5052318"/>
                  <a:pt x="4701216" y="5221157"/>
                  <a:pt x="4750251" y="5256728"/>
                </a:cubicBezTo>
                <a:cubicBezTo>
                  <a:pt x="4896877" y="5363441"/>
                  <a:pt x="5388190" y="5558833"/>
                  <a:pt x="4508440" y="5624965"/>
                </a:cubicBezTo>
                <a:cubicBezTo>
                  <a:pt x="4536323" y="5663542"/>
                  <a:pt x="4613241" y="5638994"/>
                  <a:pt x="4602665" y="5706629"/>
                </a:cubicBezTo>
                <a:cubicBezTo>
                  <a:pt x="4485845" y="5743202"/>
                  <a:pt x="4350758" y="5741198"/>
                  <a:pt x="4215189" y="5797811"/>
                </a:cubicBezTo>
                <a:cubicBezTo>
                  <a:pt x="4276245" y="5838893"/>
                  <a:pt x="4346432" y="5813844"/>
                  <a:pt x="4407966" y="5826870"/>
                </a:cubicBezTo>
                <a:cubicBezTo>
                  <a:pt x="4373353" y="5878473"/>
                  <a:pt x="4313741" y="5870457"/>
                  <a:pt x="4265186" y="5881478"/>
                </a:cubicBezTo>
                <a:cubicBezTo>
                  <a:pt x="4220479" y="5892001"/>
                  <a:pt x="4125774" y="5981680"/>
                  <a:pt x="4145964" y="5977170"/>
                </a:cubicBezTo>
                <a:cubicBezTo>
                  <a:pt x="4332971" y="5937091"/>
                  <a:pt x="4522862" y="5948113"/>
                  <a:pt x="4710350" y="5909035"/>
                </a:cubicBezTo>
                <a:cubicBezTo>
                  <a:pt x="4772366" y="5896009"/>
                  <a:pt x="4842554" y="5870958"/>
                  <a:pt x="4870916" y="5949616"/>
                </a:cubicBezTo>
                <a:cubicBezTo>
                  <a:pt x="4879571" y="5972663"/>
                  <a:pt x="4873320" y="5980177"/>
                  <a:pt x="4960333" y="5949115"/>
                </a:cubicBezTo>
                <a:cubicBezTo>
                  <a:pt x="4994466" y="5937091"/>
                  <a:pt x="5039656" y="5924065"/>
                  <a:pt x="5073788" y="5953623"/>
                </a:cubicBezTo>
                <a:cubicBezTo>
                  <a:pt x="5052154" y="5990698"/>
                  <a:pt x="5010331" y="5979675"/>
                  <a:pt x="4979084" y="5990197"/>
                </a:cubicBezTo>
                <a:cubicBezTo>
                  <a:pt x="4896397" y="6017250"/>
                  <a:pt x="5180513" y="6120457"/>
                  <a:pt x="5100228" y="6151519"/>
                </a:cubicBezTo>
                <a:cubicBezTo>
                  <a:pt x="4935817" y="6215148"/>
                  <a:pt x="4832938" y="6196611"/>
                  <a:pt x="4666602" y="6266250"/>
                </a:cubicBezTo>
                <a:cubicBezTo>
                  <a:pt x="4723331" y="6264746"/>
                  <a:pt x="4706024" y="6288795"/>
                  <a:pt x="4762750" y="6288795"/>
                </a:cubicBezTo>
                <a:cubicBezTo>
                  <a:pt x="4788229" y="6288795"/>
                  <a:pt x="4815151" y="6294807"/>
                  <a:pt x="4815151" y="6322363"/>
                </a:cubicBezTo>
                <a:cubicBezTo>
                  <a:pt x="4815151" y="6348414"/>
                  <a:pt x="4516613" y="6491199"/>
                  <a:pt x="4558918" y="6504727"/>
                </a:cubicBezTo>
                <a:cubicBezTo>
                  <a:pt x="4674295" y="6541299"/>
                  <a:pt x="4970431" y="6429075"/>
                  <a:pt x="4899280" y="6480679"/>
                </a:cubicBezTo>
                <a:cubicBezTo>
                  <a:pt x="4791114" y="6559337"/>
                  <a:pt x="4774769" y="6574868"/>
                  <a:pt x="4692563" y="6586391"/>
                </a:cubicBezTo>
                <a:cubicBezTo>
                  <a:pt x="4621894" y="6596411"/>
                  <a:pt x="4373353" y="6816352"/>
                  <a:pt x="4303645" y="6834888"/>
                </a:cubicBezTo>
                <a:cubicBezTo>
                  <a:pt x="4288262" y="6838896"/>
                  <a:pt x="4291687" y="6845065"/>
                  <a:pt x="4307829" y="6852361"/>
                </a:cubicBezTo>
                <a:lnTo>
                  <a:pt x="4323786" y="6858000"/>
                </a:lnTo>
                <a:lnTo>
                  <a:pt x="0" y="6858000"/>
                </a:lnTo>
                <a:close/>
              </a:path>
            </a:pathLst>
          </a:custGeom>
        </p:spPr>
      </p:pic>
      <p:sp>
        <p:nvSpPr>
          <p:cNvPr id="3" name="Metin kutusu 2">
            <a:extLst>
              <a:ext uri="{FF2B5EF4-FFF2-40B4-BE49-F238E27FC236}">
                <a16:creationId xmlns:a16="http://schemas.microsoft.com/office/drawing/2014/main" xmlns="" id="{9C32BEDE-264B-3FFF-FEF7-DC8A9510469B}"/>
              </a:ext>
            </a:extLst>
          </p:cNvPr>
          <p:cNvSpPr txBox="1"/>
          <p:nvPr/>
        </p:nvSpPr>
        <p:spPr>
          <a:xfrm>
            <a:off x="4737100" y="3606248"/>
            <a:ext cx="5257800" cy="3082766"/>
          </a:xfrm>
          <a:prstGeom prst="rect">
            <a:avLst/>
          </a:prstGeom>
        </p:spPr>
        <p:txBody>
          <a:bodyPr vert="horz" lIns="91440" tIns="45720" rIns="91440" bIns="45720" rtlCol="0">
            <a:noAutofit/>
          </a:bodyPr>
          <a:lstStyle/>
          <a:p>
            <a:pPr indent="-228600" algn="l" rtl="0">
              <a:lnSpc>
                <a:spcPct val="90000"/>
              </a:lnSpc>
              <a:spcAft>
                <a:spcPts val="600"/>
              </a:spcAft>
              <a:buFont typeface="Arial" panose="020B0604020202020204" pitchFamily="34" charset="0"/>
              <a:buChar char="•"/>
            </a:pPr>
            <a:r>
              <a:rPr lang="en-US" sz="2000" b="1" kern="1200" dirty="0">
                <a:solidFill>
                  <a:schemeClr val="tx1"/>
                </a:solidFill>
                <a:latin typeface="Times New Roman" panose="02020603050405020304" pitchFamily="18" charset="0"/>
                <a:ea typeface="+mn-ea"/>
                <a:cs typeface="Times New Roman" panose="02020603050405020304" pitchFamily="18" charset="0"/>
              </a:rPr>
              <a:t>Annabella Diamond Hotel &amp; Spa</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olarak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misafir</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memnuniyeti</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hijyen</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ve</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sağlık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standartlarımızdan</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ödün</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vermeden</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su</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tüketimini</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azaltmaya</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yönelik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çeşitli</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uygulamalar</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hayata</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geçirilmiştir</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Tesisimizde</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kullanılan</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tüm</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su</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sistemleri</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günlük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haftalık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ve</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aylık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olarak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ölçülmekte</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ve</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analiz</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edilerek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kontrol</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altında</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tutulmaktadır</a:t>
            </a:r>
            <a:r>
              <a:rPr lang="en-US" sz="2000" kern="1200" dirty="0">
                <a:solidFill>
                  <a:schemeClr val="tx1"/>
                </a:solidFill>
                <a:latin typeface="Times New Roman" panose="02020603050405020304" pitchFamily="18" charset="0"/>
                <a:ea typeface="+mn-ea"/>
                <a:cs typeface="Times New Roman" panose="02020603050405020304" pitchFamily="18" charset="0"/>
              </a:rPr>
              <a:t>. Su </a:t>
            </a:r>
            <a:r>
              <a:rPr lang="en-US" sz="2000" kern="1200" dirty="0" err="1">
                <a:solidFill>
                  <a:schemeClr val="tx1"/>
                </a:solidFill>
                <a:latin typeface="Times New Roman" panose="02020603050405020304" pitchFamily="18" charset="0"/>
                <a:ea typeface="+mn-ea"/>
                <a:cs typeface="Times New Roman" panose="02020603050405020304" pitchFamily="18" charset="0"/>
              </a:rPr>
              <a:t>tüketim</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verileri</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sayaçlar</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aracılığıyla</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düzenli</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şekilde</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izlenmekte</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çıkan</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atık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sular</a:t>
            </a:r>
            <a:r>
              <a:rPr lang="en-US" sz="2000" kern="1200" dirty="0">
                <a:solidFill>
                  <a:schemeClr val="tx1"/>
                </a:solidFill>
                <a:latin typeface="Times New Roman" panose="02020603050405020304" pitchFamily="18" charset="0"/>
                <a:ea typeface="+mn-ea"/>
                <a:cs typeface="Times New Roman" panose="02020603050405020304" pitchFamily="18" charset="0"/>
              </a:rPr>
              <a:t> ASAT </a:t>
            </a:r>
            <a:r>
              <a:rPr lang="en-US" sz="2000" kern="1200" dirty="0" err="1">
                <a:solidFill>
                  <a:schemeClr val="tx1"/>
                </a:solidFill>
                <a:latin typeface="Times New Roman" panose="02020603050405020304" pitchFamily="18" charset="0"/>
                <a:ea typeface="+mn-ea"/>
                <a:cs typeface="Times New Roman" panose="02020603050405020304" pitchFamily="18" charset="0"/>
              </a:rPr>
              <a:t>kanalizasyon</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hattına</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bağlı</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olarak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deşarj</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edilmektedir</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Tesisimiz</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bu</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kapsamda</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b="1" kern="1200" dirty="0" err="1">
                <a:solidFill>
                  <a:schemeClr val="tx1"/>
                </a:solidFill>
                <a:latin typeface="Times New Roman" panose="02020603050405020304" pitchFamily="18" charset="0"/>
                <a:ea typeface="+mn-ea"/>
                <a:cs typeface="Times New Roman" panose="02020603050405020304" pitchFamily="18" charset="0"/>
              </a:rPr>
              <a:t>Bağlantı</a:t>
            </a:r>
            <a:r>
              <a:rPr lang="en-US" sz="2000" b="1" kern="1200" dirty="0">
                <a:solidFill>
                  <a:schemeClr val="tx1"/>
                </a:solidFill>
                <a:latin typeface="Times New Roman" panose="02020603050405020304" pitchFamily="18" charset="0"/>
                <a:ea typeface="+mn-ea"/>
                <a:cs typeface="Times New Roman" panose="02020603050405020304" pitchFamily="18" charset="0"/>
              </a:rPr>
              <a:t> </a:t>
            </a:r>
            <a:r>
              <a:rPr lang="en-US" sz="2000" b="1" kern="1200" dirty="0" err="1">
                <a:solidFill>
                  <a:schemeClr val="tx1"/>
                </a:solidFill>
                <a:latin typeface="Times New Roman" panose="02020603050405020304" pitchFamily="18" charset="0"/>
                <a:ea typeface="+mn-ea"/>
                <a:cs typeface="Times New Roman" panose="02020603050405020304" pitchFamily="18" charset="0"/>
              </a:rPr>
              <a:t>Kalite</a:t>
            </a:r>
            <a:r>
              <a:rPr lang="en-US" sz="2000" b="1" kern="1200" dirty="0">
                <a:solidFill>
                  <a:schemeClr val="tx1"/>
                </a:solidFill>
                <a:latin typeface="Times New Roman" panose="02020603050405020304" pitchFamily="18" charset="0"/>
                <a:ea typeface="+mn-ea"/>
                <a:cs typeface="Times New Roman" panose="02020603050405020304" pitchFamily="18" charset="0"/>
              </a:rPr>
              <a:t> </a:t>
            </a:r>
            <a:r>
              <a:rPr lang="en-US" sz="2000" b="1" kern="1200" dirty="0" err="1">
                <a:solidFill>
                  <a:schemeClr val="tx1"/>
                </a:solidFill>
                <a:latin typeface="Times New Roman" panose="02020603050405020304" pitchFamily="18" charset="0"/>
                <a:ea typeface="+mn-ea"/>
                <a:cs typeface="Times New Roman" panose="02020603050405020304" pitchFamily="18" charset="0"/>
              </a:rPr>
              <a:t>Kontrol</a:t>
            </a:r>
            <a:r>
              <a:rPr lang="en-US" sz="2000" b="1" kern="1200" dirty="0">
                <a:solidFill>
                  <a:schemeClr val="tx1"/>
                </a:solidFill>
                <a:latin typeface="Times New Roman" panose="02020603050405020304" pitchFamily="18" charset="0"/>
                <a:ea typeface="+mn-ea"/>
                <a:cs typeface="Times New Roman" panose="02020603050405020304" pitchFamily="18" charset="0"/>
              </a:rPr>
              <a:t> </a:t>
            </a:r>
            <a:r>
              <a:rPr lang="en-US" sz="2000" b="1" kern="1200" dirty="0" err="1">
                <a:solidFill>
                  <a:schemeClr val="tx1"/>
                </a:solidFill>
                <a:latin typeface="Times New Roman" panose="02020603050405020304" pitchFamily="18" charset="0"/>
                <a:ea typeface="+mn-ea"/>
                <a:cs typeface="Times New Roman" panose="02020603050405020304" pitchFamily="18" charset="0"/>
              </a:rPr>
              <a:t>Ruhsatı</a:t>
            </a:r>
            <a:r>
              <a:rPr lang="en-US" sz="2000" kern="1200" dirty="0" err="1">
                <a:solidFill>
                  <a:schemeClr val="tx1"/>
                </a:solidFill>
                <a:latin typeface="Times New Roman" panose="02020603050405020304" pitchFamily="18" charset="0"/>
                <a:ea typeface="+mn-ea"/>
                <a:cs typeface="Times New Roman" panose="02020603050405020304" pitchFamily="18" charset="0"/>
              </a:rPr>
              <a:t>na</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sahiptir</a:t>
            </a:r>
            <a:r>
              <a:rPr lang="en-US" sz="2000" kern="1200" dirty="0">
                <a:solidFill>
                  <a:schemeClr val="tx1"/>
                </a:solidFill>
                <a:latin typeface="Times New Roman" panose="02020603050405020304" pitchFamily="18" charset="0"/>
                <a:ea typeface="+mn-ea"/>
                <a:cs typeface="Times New Roman" panose="02020603050405020304" pitchFamily="18" charset="0"/>
              </a:rPr>
              <a:t>.</a:t>
            </a:r>
          </a:p>
        </p:txBody>
      </p:sp>
    </p:spTree>
    <p:extLst>
      <p:ext uri="{BB962C8B-B14F-4D97-AF65-F5344CB8AC3E}">
        <p14:creationId xmlns:p14="http://schemas.microsoft.com/office/powerpoint/2010/main" val="15639083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61"/>
            <a:ext cx="7461884" cy="7199630"/>
          </a:xfrm>
          <a:custGeom>
            <a:avLst/>
            <a:gdLst/>
            <a:ahLst/>
            <a:cxnLst/>
            <a:rect l="l" t="t" r="r" b="b"/>
            <a:pathLst>
              <a:path w="7461884" h="7199630">
                <a:moveTo>
                  <a:pt x="7461884" y="0"/>
                </a:moveTo>
                <a:lnTo>
                  <a:pt x="0" y="0"/>
                </a:lnTo>
                <a:lnTo>
                  <a:pt x="0" y="7199249"/>
                </a:lnTo>
                <a:lnTo>
                  <a:pt x="7461884" y="7199249"/>
                </a:lnTo>
                <a:lnTo>
                  <a:pt x="7461884" y="0"/>
                </a:lnTo>
                <a:close/>
              </a:path>
            </a:pathLst>
          </a:custGeom>
          <a:solidFill>
            <a:srgbClr val="82766A">
              <a:alpha val="14901"/>
            </a:srgbClr>
          </a:solidFill>
        </p:spPr>
        <p:txBody>
          <a:bodyPr wrap="square" lIns="0" tIns="0" rIns="0" bIns="0" rtlCol="0"/>
          <a:lstStyle/>
          <a:p>
            <a:endParaRPr/>
          </a:p>
        </p:txBody>
      </p:sp>
      <p:pic>
        <p:nvPicPr>
          <p:cNvPr id="3" name="object 3"/>
          <p:cNvPicPr/>
          <p:nvPr/>
        </p:nvPicPr>
        <p:blipFill>
          <a:blip r:embed="rId2" cstate="print"/>
          <a:stretch>
            <a:fillRect/>
          </a:stretch>
        </p:blipFill>
        <p:spPr>
          <a:xfrm>
            <a:off x="6588321" y="61"/>
            <a:ext cx="3492303" cy="7199249"/>
          </a:xfrm>
          <a:prstGeom prst="rect">
            <a:avLst/>
          </a:prstGeom>
        </p:spPr>
      </p:pic>
      <p:sp>
        <p:nvSpPr>
          <p:cNvPr id="4" name="object 4"/>
          <p:cNvSpPr txBox="1">
            <a:spLocks noGrp="1"/>
          </p:cNvSpPr>
          <p:nvPr>
            <p:ph type="title"/>
          </p:nvPr>
        </p:nvSpPr>
        <p:spPr>
          <a:prstGeom prst="rect">
            <a:avLst/>
          </a:prstGeom>
        </p:spPr>
        <p:txBody>
          <a:bodyPr vert="horz" wrap="square" lIns="0" tIns="451992" rIns="0" bIns="0" rtlCol="0">
            <a:spAutoFit/>
          </a:bodyPr>
          <a:lstStyle/>
          <a:p>
            <a:pPr marL="951865">
              <a:lnSpc>
                <a:spcPts val="4125"/>
              </a:lnSpc>
              <a:spcBef>
                <a:spcPts val="135"/>
              </a:spcBef>
            </a:pPr>
            <a:r>
              <a:rPr sz="3600" spc="-50" dirty="0"/>
              <a:t>KİMYASAL</a:t>
            </a:r>
            <a:r>
              <a:rPr sz="3600" spc="-325" dirty="0"/>
              <a:t> </a:t>
            </a:r>
            <a:r>
              <a:rPr sz="3600" spc="-90" dirty="0"/>
              <a:t>TÜKETİM</a:t>
            </a:r>
            <a:endParaRPr sz="3600"/>
          </a:p>
          <a:p>
            <a:pPr marL="951865">
              <a:lnSpc>
                <a:spcPts val="4125"/>
              </a:lnSpc>
            </a:pPr>
            <a:r>
              <a:rPr sz="3600" spc="-10" dirty="0"/>
              <a:t>KULLANIMI</a:t>
            </a:r>
            <a:endParaRPr sz="3600"/>
          </a:p>
        </p:txBody>
      </p:sp>
      <p:sp>
        <p:nvSpPr>
          <p:cNvPr id="5" name="object 5"/>
          <p:cNvSpPr txBox="1"/>
          <p:nvPr/>
        </p:nvSpPr>
        <p:spPr>
          <a:xfrm>
            <a:off x="1019047" y="2291333"/>
            <a:ext cx="5149215" cy="3907154"/>
          </a:xfrm>
          <a:prstGeom prst="rect">
            <a:avLst/>
          </a:prstGeom>
        </p:spPr>
        <p:txBody>
          <a:bodyPr vert="horz" wrap="square" lIns="0" tIns="45085" rIns="0" bIns="0" rtlCol="0">
            <a:spAutoFit/>
          </a:bodyPr>
          <a:lstStyle/>
          <a:p>
            <a:pPr marL="12700" marR="5080">
              <a:lnSpc>
                <a:spcPts val="2050"/>
              </a:lnSpc>
              <a:spcBef>
                <a:spcPts val="355"/>
              </a:spcBef>
            </a:pPr>
            <a:r>
              <a:rPr sz="1900" spc="-40" dirty="0">
                <a:latin typeface="Trebuchet MS"/>
                <a:cs typeface="Trebuchet MS"/>
              </a:rPr>
              <a:t>Kimyasalların</a:t>
            </a:r>
            <a:r>
              <a:rPr sz="1900" spc="-90" dirty="0">
                <a:latin typeface="Trebuchet MS"/>
                <a:cs typeface="Trebuchet MS"/>
              </a:rPr>
              <a:t> </a:t>
            </a:r>
            <a:r>
              <a:rPr sz="1900" spc="-55" dirty="0">
                <a:latin typeface="Trebuchet MS"/>
                <a:cs typeface="Trebuchet MS"/>
              </a:rPr>
              <a:t>güvenli</a:t>
            </a:r>
            <a:r>
              <a:rPr sz="1900" spc="-105" dirty="0">
                <a:latin typeface="Trebuchet MS"/>
                <a:cs typeface="Trebuchet MS"/>
              </a:rPr>
              <a:t> </a:t>
            </a:r>
            <a:r>
              <a:rPr sz="1900" spc="-75" dirty="0">
                <a:latin typeface="Trebuchet MS"/>
                <a:cs typeface="Trebuchet MS"/>
              </a:rPr>
              <a:t>bir</a:t>
            </a:r>
            <a:r>
              <a:rPr sz="1900" spc="-135" dirty="0">
                <a:latin typeface="Trebuchet MS"/>
                <a:cs typeface="Trebuchet MS"/>
              </a:rPr>
              <a:t> </a:t>
            </a:r>
            <a:r>
              <a:rPr sz="1900" spc="-25" dirty="0">
                <a:latin typeface="Trebuchet MS"/>
                <a:cs typeface="Trebuchet MS"/>
              </a:rPr>
              <a:t>şekilde</a:t>
            </a:r>
            <a:r>
              <a:rPr sz="1900" spc="-130" dirty="0">
                <a:latin typeface="Trebuchet MS"/>
                <a:cs typeface="Trebuchet MS"/>
              </a:rPr>
              <a:t> </a:t>
            </a:r>
            <a:r>
              <a:rPr sz="1900" spc="-85" dirty="0">
                <a:latin typeface="Trebuchet MS"/>
                <a:cs typeface="Trebuchet MS"/>
              </a:rPr>
              <a:t>bertaraf</a:t>
            </a:r>
            <a:r>
              <a:rPr sz="1900" spc="-125" dirty="0">
                <a:latin typeface="Trebuchet MS"/>
                <a:cs typeface="Trebuchet MS"/>
              </a:rPr>
              <a:t> </a:t>
            </a:r>
            <a:r>
              <a:rPr sz="1900" spc="-10" dirty="0">
                <a:latin typeface="Trebuchet MS"/>
                <a:cs typeface="Trebuchet MS"/>
              </a:rPr>
              <a:t>edilmesi </a:t>
            </a:r>
            <a:r>
              <a:rPr sz="1900" spc="-40" dirty="0">
                <a:latin typeface="Trebuchet MS"/>
                <a:cs typeface="Trebuchet MS"/>
              </a:rPr>
              <a:t>için</a:t>
            </a:r>
            <a:r>
              <a:rPr sz="1900" spc="-145" dirty="0">
                <a:latin typeface="Trebuchet MS"/>
                <a:cs typeface="Trebuchet MS"/>
              </a:rPr>
              <a:t> </a:t>
            </a:r>
            <a:r>
              <a:rPr sz="1900" spc="-85" dirty="0">
                <a:latin typeface="Trebuchet MS"/>
                <a:cs typeface="Trebuchet MS"/>
              </a:rPr>
              <a:t>ilgili</a:t>
            </a:r>
            <a:r>
              <a:rPr sz="1900" spc="-140" dirty="0">
                <a:latin typeface="Trebuchet MS"/>
                <a:cs typeface="Trebuchet MS"/>
              </a:rPr>
              <a:t> </a:t>
            </a:r>
            <a:r>
              <a:rPr sz="1900" spc="-65" dirty="0">
                <a:latin typeface="Trebuchet MS"/>
                <a:cs typeface="Trebuchet MS"/>
              </a:rPr>
              <a:t>firmalarla</a:t>
            </a:r>
            <a:r>
              <a:rPr sz="1900" spc="-100" dirty="0">
                <a:latin typeface="Trebuchet MS"/>
                <a:cs typeface="Trebuchet MS"/>
              </a:rPr>
              <a:t> </a:t>
            </a:r>
            <a:r>
              <a:rPr sz="1900" spc="-35" dirty="0">
                <a:latin typeface="Trebuchet MS"/>
                <a:cs typeface="Trebuchet MS"/>
              </a:rPr>
              <a:t>çalışıyor</a:t>
            </a:r>
            <a:r>
              <a:rPr sz="1900" spc="-100" dirty="0">
                <a:latin typeface="Trebuchet MS"/>
                <a:cs typeface="Trebuchet MS"/>
              </a:rPr>
              <a:t> </a:t>
            </a:r>
            <a:r>
              <a:rPr sz="1900" spc="-80" dirty="0">
                <a:latin typeface="Trebuchet MS"/>
                <a:cs typeface="Trebuchet MS"/>
              </a:rPr>
              <a:t>ve</a:t>
            </a:r>
            <a:r>
              <a:rPr sz="1900" spc="-120" dirty="0">
                <a:latin typeface="Trebuchet MS"/>
                <a:cs typeface="Trebuchet MS"/>
              </a:rPr>
              <a:t> </a:t>
            </a:r>
            <a:r>
              <a:rPr sz="1900" spc="-30" dirty="0">
                <a:latin typeface="Trebuchet MS"/>
                <a:cs typeface="Trebuchet MS"/>
              </a:rPr>
              <a:t>kimyasal</a:t>
            </a:r>
            <a:r>
              <a:rPr sz="1900" spc="-100" dirty="0">
                <a:latin typeface="Trebuchet MS"/>
                <a:cs typeface="Trebuchet MS"/>
              </a:rPr>
              <a:t> </a:t>
            </a:r>
            <a:r>
              <a:rPr sz="1900" spc="-10" dirty="0">
                <a:latin typeface="Trebuchet MS"/>
                <a:cs typeface="Trebuchet MS"/>
              </a:rPr>
              <a:t>atıkların </a:t>
            </a:r>
            <a:r>
              <a:rPr sz="1900" spc="-65" dirty="0">
                <a:latin typeface="Trebuchet MS"/>
                <a:cs typeface="Trebuchet MS"/>
              </a:rPr>
              <a:t>takibini</a:t>
            </a:r>
            <a:r>
              <a:rPr sz="1900" spc="-120" dirty="0">
                <a:latin typeface="Trebuchet MS"/>
                <a:cs typeface="Trebuchet MS"/>
              </a:rPr>
              <a:t> </a:t>
            </a:r>
            <a:r>
              <a:rPr sz="1900" spc="-70" dirty="0">
                <a:latin typeface="Trebuchet MS"/>
                <a:cs typeface="Trebuchet MS"/>
              </a:rPr>
              <a:t>yapıyoruz.</a:t>
            </a:r>
            <a:r>
              <a:rPr sz="1900" spc="-60" dirty="0">
                <a:latin typeface="Trebuchet MS"/>
                <a:cs typeface="Trebuchet MS"/>
              </a:rPr>
              <a:t> </a:t>
            </a:r>
            <a:r>
              <a:rPr sz="1900" spc="-40" dirty="0">
                <a:latin typeface="Trebuchet MS"/>
                <a:cs typeface="Trebuchet MS"/>
              </a:rPr>
              <a:t>Kimyasalların</a:t>
            </a:r>
            <a:r>
              <a:rPr sz="1900" spc="-65" dirty="0">
                <a:latin typeface="Trebuchet MS"/>
                <a:cs typeface="Trebuchet MS"/>
              </a:rPr>
              <a:t> </a:t>
            </a:r>
            <a:r>
              <a:rPr sz="1900" spc="-50" dirty="0">
                <a:latin typeface="Trebuchet MS"/>
                <a:cs typeface="Trebuchet MS"/>
              </a:rPr>
              <a:t>kullanımı</a:t>
            </a:r>
            <a:r>
              <a:rPr sz="1900" spc="-85" dirty="0">
                <a:latin typeface="Trebuchet MS"/>
                <a:cs typeface="Trebuchet MS"/>
              </a:rPr>
              <a:t> </a:t>
            </a:r>
            <a:r>
              <a:rPr sz="1900" spc="-25" dirty="0">
                <a:latin typeface="Trebuchet MS"/>
                <a:cs typeface="Trebuchet MS"/>
              </a:rPr>
              <a:t>ve</a:t>
            </a:r>
            <a:endParaRPr sz="1900">
              <a:latin typeface="Trebuchet MS"/>
              <a:cs typeface="Trebuchet MS"/>
            </a:endParaRPr>
          </a:p>
          <a:p>
            <a:pPr marL="12700">
              <a:lnSpc>
                <a:spcPts val="1910"/>
              </a:lnSpc>
            </a:pPr>
            <a:r>
              <a:rPr sz="1900" spc="-80" dirty="0">
                <a:latin typeface="Trebuchet MS"/>
                <a:cs typeface="Trebuchet MS"/>
              </a:rPr>
              <a:t>tehlikeli</a:t>
            </a:r>
            <a:r>
              <a:rPr sz="1900" spc="-110" dirty="0">
                <a:latin typeface="Trebuchet MS"/>
                <a:cs typeface="Trebuchet MS"/>
              </a:rPr>
              <a:t> </a:t>
            </a:r>
            <a:r>
              <a:rPr sz="1900" spc="-40" dirty="0">
                <a:latin typeface="Trebuchet MS"/>
                <a:cs typeface="Trebuchet MS"/>
              </a:rPr>
              <a:t>kimyasalların</a:t>
            </a:r>
            <a:r>
              <a:rPr sz="1900" spc="-65" dirty="0">
                <a:latin typeface="Trebuchet MS"/>
                <a:cs typeface="Trebuchet MS"/>
              </a:rPr>
              <a:t> </a:t>
            </a:r>
            <a:r>
              <a:rPr sz="1900" spc="-10" dirty="0">
                <a:latin typeface="Trebuchet MS"/>
                <a:cs typeface="Trebuchet MS"/>
              </a:rPr>
              <a:t>dökülmesi/saçılması</a:t>
            </a:r>
            <a:endParaRPr sz="1900">
              <a:latin typeface="Trebuchet MS"/>
              <a:cs typeface="Trebuchet MS"/>
            </a:endParaRPr>
          </a:p>
          <a:p>
            <a:pPr marL="12700" marR="361950">
              <a:lnSpc>
                <a:spcPct val="90000"/>
              </a:lnSpc>
              <a:spcBef>
                <a:spcPts val="115"/>
              </a:spcBef>
            </a:pPr>
            <a:r>
              <a:rPr sz="1900" spc="-10" dirty="0">
                <a:latin typeface="Trebuchet MS"/>
                <a:cs typeface="Trebuchet MS"/>
              </a:rPr>
              <a:t>durumunda</a:t>
            </a:r>
            <a:r>
              <a:rPr sz="1900" spc="-120" dirty="0">
                <a:latin typeface="Trebuchet MS"/>
                <a:cs typeface="Trebuchet MS"/>
              </a:rPr>
              <a:t> </a:t>
            </a:r>
            <a:r>
              <a:rPr sz="1900" spc="-25" dirty="0">
                <a:latin typeface="Trebuchet MS"/>
                <a:cs typeface="Trebuchet MS"/>
              </a:rPr>
              <a:t>alınacak</a:t>
            </a:r>
            <a:r>
              <a:rPr sz="1900" spc="-95" dirty="0">
                <a:latin typeface="Trebuchet MS"/>
                <a:cs typeface="Trebuchet MS"/>
              </a:rPr>
              <a:t> </a:t>
            </a:r>
            <a:r>
              <a:rPr sz="1900" spc="-75" dirty="0">
                <a:latin typeface="Trebuchet MS"/>
                <a:cs typeface="Trebuchet MS"/>
              </a:rPr>
              <a:t>tedbirler</a:t>
            </a:r>
            <a:r>
              <a:rPr sz="1900" spc="-130" dirty="0">
                <a:latin typeface="Trebuchet MS"/>
                <a:cs typeface="Trebuchet MS"/>
              </a:rPr>
              <a:t> </a:t>
            </a:r>
            <a:r>
              <a:rPr sz="1900" spc="-10" dirty="0">
                <a:latin typeface="Trebuchet MS"/>
                <a:cs typeface="Trebuchet MS"/>
              </a:rPr>
              <a:t>konusunda </a:t>
            </a:r>
            <a:r>
              <a:rPr sz="1900" spc="-40" dirty="0">
                <a:latin typeface="Trebuchet MS"/>
                <a:cs typeface="Trebuchet MS"/>
              </a:rPr>
              <a:t>çalışanlarımızı</a:t>
            </a:r>
            <a:r>
              <a:rPr sz="1900" spc="-65" dirty="0">
                <a:latin typeface="Trebuchet MS"/>
                <a:cs typeface="Trebuchet MS"/>
              </a:rPr>
              <a:t> </a:t>
            </a:r>
            <a:r>
              <a:rPr sz="1900" spc="-85" dirty="0">
                <a:latin typeface="Trebuchet MS"/>
                <a:cs typeface="Trebuchet MS"/>
              </a:rPr>
              <a:t>eğitiyoruz.</a:t>
            </a:r>
            <a:r>
              <a:rPr sz="1900" spc="-70" dirty="0">
                <a:latin typeface="Trebuchet MS"/>
                <a:cs typeface="Trebuchet MS"/>
              </a:rPr>
              <a:t> </a:t>
            </a:r>
            <a:r>
              <a:rPr sz="1900" spc="-25" dirty="0">
                <a:latin typeface="Trebuchet MS"/>
                <a:cs typeface="Trebuchet MS"/>
              </a:rPr>
              <a:t>Kimyasal</a:t>
            </a:r>
            <a:r>
              <a:rPr sz="1900" spc="-65" dirty="0">
                <a:latin typeface="Trebuchet MS"/>
                <a:cs typeface="Trebuchet MS"/>
              </a:rPr>
              <a:t> </a:t>
            </a:r>
            <a:r>
              <a:rPr sz="1900" spc="-10" dirty="0">
                <a:latin typeface="Trebuchet MS"/>
                <a:cs typeface="Trebuchet MS"/>
              </a:rPr>
              <a:t>kullanım </a:t>
            </a:r>
            <a:r>
              <a:rPr sz="1900" spc="-70" dirty="0">
                <a:latin typeface="Trebuchet MS"/>
                <a:cs typeface="Trebuchet MS"/>
              </a:rPr>
              <a:t>miktarlarımızı</a:t>
            </a:r>
            <a:r>
              <a:rPr sz="1900" spc="-90" dirty="0">
                <a:latin typeface="Trebuchet MS"/>
                <a:cs typeface="Trebuchet MS"/>
              </a:rPr>
              <a:t> </a:t>
            </a:r>
            <a:r>
              <a:rPr sz="1900" spc="-70" dirty="0">
                <a:latin typeface="Trebuchet MS"/>
                <a:cs typeface="Trebuchet MS"/>
              </a:rPr>
              <a:t>kontrol </a:t>
            </a:r>
            <a:r>
              <a:rPr sz="1900" spc="-105" dirty="0">
                <a:latin typeface="Trebuchet MS"/>
                <a:cs typeface="Trebuchet MS"/>
              </a:rPr>
              <a:t>ediyor,</a:t>
            </a:r>
            <a:r>
              <a:rPr sz="1900" spc="-85" dirty="0">
                <a:latin typeface="Trebuchet MS"/>
                <a:cs typeface="Trebuchet MS"/>
              </a:rPr>
              <a:t> </a:t>
            </a:r>
            <a:r>
              <a:rPr sz="1900" dirty="0">
                <a:latin typeface="Trebuchet MS"/>
                <a:cs typeface="Trebuchet MS"/>
              </a:rPr>
              <a:t>boşa</a:t>
            </a:r>
            <a:r>
              <a:rPr sz="1900" spc="-110" dirty="0">
                <a:latin typeface="Trebuchet MS"/>
                <a:cs typeface="Trebuchet MS"/>
              </a:rPr>
              <a:t> </a:t>
            </a:r>
            <a:r>
              <a:rPr sz="1900" spc="-80" dirty="0">
                <a:latin typeface="Trebuchet MS"/>
                <a:cs typeface="Trebuchet MS"/>
              </a:rPr>
              <a:t>ve</a:t>
            </a:r>
            <a:r>
              <a:rPr sz="1900" spc="-85" dirty="0">
                <a:latin typeface="Trebuchet MS"/>
                <a:cs typeface="Trebuchet MS"/>
              </a:rPr>
              <a:t> </a:t>
            </a:r>
            <a:r>
              <a:rPr sz="1900" spc="-10" dirty="0">
                <a:latin typeface="Trebuchet MS"/>
                <a:cs typeface="Trebuchet MS"/>
              </a:rPr>
              <a:t>yanlış </a:t>
            </a:r>
            <a:r>
              <a:rPr sz="1900" spc="-30" dirty="0">
                <a:latin typeface="Trebuchet MS"/>
                <a:cs typeface="Trebuchet MS"/>
              </a:rPr>
              <a:t>kimyasal</a:t>
            </a:r>
            <a:r>
              <a:rPr sz="1900" spc="-85" dirty="0">
                <a:latin typeface="Trebuchet MS"/>
                <a:cs typeface="Trebuchet MS"/>
              </a:rPr>
              <a:t> </a:t>
            </a:r>
            <a:r>
              <a:rPr sz="1900" spc="-50" dirty="0">
                <a:latin typeface="Trebuchet MS"/>
                <a:cs typeface="Trebuchet MS"/>
              </a:rPr>
              <a:t>kullanımını</a:t>
            </a:r>
            <a:r>
              <a:rPr sz="1900" spc="-80" dirty="0">
                <a:latin typeface="Trebuchet MS"/>
                <a:cs typeface="Trebuchet MS"/>
              </a:rPr>
              <a:t> </a:t>
            </a:r>
            <a:r>
              <a:rPr sz="1900" spc="-45" dirty="0">
                <a:latin typeface="Trebuchet MS"/>
                <a:cs typeface="Trebuchet MS"/>
              </a:rPr>
              <a:t>engellemek</a:t>
            </a:r>
            <a:r>
              <a:rPr sz="1900" spc="-70" dirty="0">
                <a:latin typeface="Trebuchet MS"/>
                <a:cs typeface="Trebuchet MS"/>
              </a:rPr>
              <a:t> </a:t>
            </a:r>
            <a:r>
              <a:rPr sz="1900" spc="-40" dirty="0">
                <a:latin typeface="Trebuchet MS"/>
                <a:cs typeface="Trebuchet MS"/>
              </a:rPr>
              <a:t>için</a:t>
            </a:r>
            <a:r>
              <a:rPr sz="1900" spc="-125" dirty="0">
                <a:latin typeface="Trebuchet MS"/>
                <a:cs typeface="Trebuchet MS"/>
              </a:rPr>
              <a:t> </a:t>
            </a:r>
            <a:r>
              <a:rPr sz="1900" spc="-10" dirty="0">
                <a:latin typeface="Trebuchet MS"/>
                <a:cs typeface="Trebuchet MS"/>
              </a:rPr>
              <a:t>personel </a:t>
            </a:r>
            <a:r>
              <a:rPr sz="1900" spc="-75" dirty="0">
                <a:latin typeface="Trebuchet MS"/>
                <a:cs typeface="Trebuchet MS"/>
              </a:rPr>
              <a:t>eğitimleri</a:t>
            </a:r>
            <a:r>
              <a:rPr sz="1900" spc="-120" dirty="0">
                <a:latin typeface="Trebuchet MS"/>
                <a:cs typeface="Trebuchet MS"/>
              </a:rPr>
              <a:t> </a:t>
            </a:r>
            <a:r>
              <a:rPr sz="1900" spc="-10" dirty="0">
                <a:latin typeface="Trebuchet MS"/>
                <a:cs typeface="Trebuchet MS"/>
              </a:rPr>
              <a:t>veriyoruz.</a:t>
            </a:r>
            <a:endParaRPr sz="1900">
              <a:latin typeface="Trebuchet MS"/>
              <a:cs typeface="Trebuchet MS"/>
            </a:endParaRPr>
          </a:p>
          <a:p>
            <a:pPr>
              <a:lnSpc>
                <a:spcPct val="100000"/>
              </a:lnSpc>
              <a:spcBef>
                <a:spcPts val="1485"/>
              </a:spcBef>
            </a:pPr>
            <a:endParaRPr sz="1900">
              <a:latin typeface="Trebuchet MS"/>
              <a:cs typeface="Trebuchet MS"/>
            </a:endParaRPr>
          </a:p>
          <a:p>
            <a:pPr marL="12700" marR="80010">
              <a:lnSpc>
                <a:spcPts val="2050"/>
              </a:lnSpc>
            </a:pPr>
            <a:r>
              <a:rPr sz="1900" spc="-100" dirty="0">
                <a:latin typeface="Trebuchet MS"/>
                <a:cs typeface="Trebuchet MS"/>
              </a:rPr>
              <a:t>Tehlikeli</a:t>
            </a:r>
            <a:r>
              <a:rPr sz="1900" spc="-120" dirty="0">
                <a:latin typeface="Trebuchet MS"/>
                <a:cs typeface="Trebuchet MS"/>
              </a:rPr>
              <a:t> </a:t>
            </a:r>
            <a:r>
              <a:rPr sz="1900" spc="-30" dirty="0">
                <a:latin typeface="Trebuchet MS"/>
                <a:cs typeface="Trebuchet MS"/>
              </a:rPr>
              <a:t>kimyasal</a:t>
            </a:r>
            <a:r>
              <a:rPr sz="1900" spc="-85" dirty="0">
                <a:latin typeface="Trebuchet MS"/>
                <a:cs typeface="Trebuchet MS"/>
              </a:rPr>
              <a:t> </a:t>
            </a:r>
            <a:r>
              <a:rPr sz="1900" spc="-100" dirty="0">
                <a:latin typeface="Trebuchet MS"/>
                <a:cs typeface="Trebuchet MS"/>
              </a:rPr>
              <a:t>atık,</a:t>
            </a:r>
            <a:r>
              <a:rPr sz="1900" spc="-140" dirty="0">
                <a:latin typeface="Trebuchet MS"/>
                <a:cs typeface="Trebuchet MS"/>
              </a:rPr>
              <a:t> </a:t>
            </a:r>
            <a:r>
              <a:rPr sz="1900" spc="-55" dirty="0">
                <a:latin typeface="Trebuchet MS"/>
                <a:cs typeface="Trebuchet MS"/>
              </a:rPr>
              <a:t>sızıntı</a:t>
            </a:r>
            <a:r>
              <a:rPr sz="1900" spc="-140" dirty="0">
                <a:latin typeface="Trebuchet MS"/>
                <a:cs typeface="Trebuchet MS"/>
              </a:rPr>
              <a:t> </a:t>
            </a:r>
            <a:r>
              <a:rPr sz="1900" spc="-110" dirty="0">
                <a:latin typeface="Trebuchet MS"/>
                <a:cs typeface="Trebuchet MS"/>
              </a:rPr>
              <a:t>vb.</a:t>
            </a:r>
            <a:r>
              <a:rPr sz="1900" spc="-140" dirty="0">
                <a:latin typeface="Trebuchet MS"/>
                <a:cs typeface="Trebuchet MS"/>
              </a:rPr>
              <a:t> </a:t>
            </a:r>
            <a:r>
              <a:rPr sz="1900" spc="-45" dirty="0">
                <a:latin typeface="Trebuchet MS"/>
                <a:cs typeface="Trebuchet MS"/>
              </a:rPr>
              <a:t>durumlara</a:t>
            </a:r>
            <a:r>
              <a:rPr sz="1900" spc="-90" dirty="0">
                <a:latin typeface="Trebuchet MS"/>
                <a:cs typeface="Trebuchet MS"/>
              </a:rPr>
              <a:t> </a:t>
            </a:r>
            <a:r>
              <a:rPr sz="1900" spc="-20" dirty="0">
                <a:latin typeface="Trebuchet MS"/>
                <a:cs typeface="Trebuchet MS"/>
              </a:rPr>
              <a:t>için </a:t>
            </a:r>
            <a:r>
              <a:rPr sz="1900" spc="-75" dirty="0">
                <a:latin typeface="Trebuchet MS"/>
                <a:cs typeface="Trebuchet MS"/>
              </a:rPr>
              <a:t>gerekli</a:t>
            </a:r>
            <a:r>
              <a:rPr sz="1900" spc="-135" dirty="0">
                <a:latin typeface="Trebuchet MS"/>
                <a:cs typeface="Trebuchet MS"/>
              </a:rPr>
              <a:t> </a:t>
            </a:r>
            <a:r>
              <a:rPr sz="1900" spc="-50" dirty="0">
                <a:latin typeface="Trebuchet MS"/>
                <a:cs typeface="Trebuchet MS"/>
              </a:rPr>
              <a:t>önlemleri</a:t>
            </a:r>
            <a:r>
              <a:rPr sz="1900" spc="-105" dirty="0">
                <a:latin typeface="Trebuchet MS"/>
                <a:cs typeface="Trebuchet MS"/>
              </a:rPr>
              <a:t> </a:t>
            </a:r>
            <a:r>
              <a:rPr sz="1900" spc="-70" dirty="0">
                <a:latin typeface="Trebuchet MS"/>
                <a:cs typeface="Trebuchet MS"/>
              </a:rPr>
              <a:t>alıyor</a:t>
            </a:r>
            <a:r>
              <a:rPr sz="1900" spc="-105" dirty="0">
                <a:latin typeface="Trebuchet MS"/>
                <a:cs typeface="Trebuchet MS"/>
              </a:rPr>
              <a:t> </a:t>
            </a:r>
            <a:r>
              <a:rPr sz="1900" spc="-80" dirty="0">
                <a:latin typeface="Trebuchet MS"/>
                <a:cs typeface="Trebuchet MS"/>
              </a:rPr>
              <a:t>ve</a:t>
            </a:r>
            <a:r>
              <a:rPr sz="1900" spc="-125" dirty="0">
                <a:latin typeface="Trebuchet MS"/>
                <a:cs typeface="Trebuchet MS"/>
              </a:rPr>
              <a:t> </a:t>
            </a:r>
            <a:r>
              <a:rPr sz="1900" spc="-55" dirty="0">
                <a:latin typeface="Trebuchet MS"/>
                <a:cs typeface="Trebuchet MS"/>
              </a:rPr>
              <a:t>dökülme,</a:t>
            </a:r>
            <a:r>
              <a:rPr sz="1900" spc="-120" dirty="0">
                <a:latin typeface="Trebuchet MS"/>
                <a:cs typeface="Trebuchet MS"/>
              </a:rPr>
              <a:t> </a:t>
            </a:r>
            <a:r>
              <a:rPr sz="1900" spc="-35" dirty="0">
                <a:latin typeface="Trebuchet MS"/>
                <a:cs typeface="Trebuchet MS"/>
              </a:rPr>
              <a:t>maruz</a:t>
            </a:r>
            <a:r>
              <a:rPr sz="1900" spc="-114" dirty="0">
                <a:latin typeface="Trebuchet MS"/>
                <a:cs typeface="Trebuchet MS"/>
              </a:rPr>
              <a:t> </a:t>
            </a:r>
            <a:r>
              <a:rPr sz="1900" spc="-10" dirty="0">
                <a:latin typeface="Trebuchet MS"/>
                <a:cs typeface="Trebuchet MS"/>
              </a:rPr>
              <a:t>kalma </a:t>
            </a:r>
            <a:r>
              <a:rPr sz="1900" spc="-80" dirty="0">
                <a:latin typeface="Trebuchet MS"/>
                <a:cs typeface="Trebuchet MS"/>
              </a:rPr>
              <a:t>ve</a:t>
            </a:r>
            <a:r>
              <a:rPr sz="1900" spc="-130" dirty="0">
                <a:latin typeface="Trebuchet MS"/>
                <a:cs typeface="Trebuchet MS"/>
              </a:rPr>
              <a:t> </a:t>
            </a:r>
            <a:r>
              <a:rPr sz="1900" spc="-65" dirty="0">
                <a:latin typeface="Trebuchet MS"/>
                <a:cs typeface="Trebuchet MS"/>
              </a:rPr>
              <a:t>diğer</a:t>
            </a:r>
            <a:r>
              <a:rPr sz="1900" spc="-145" dirty="0">
                <a:latin typeface="Trebuchet MS"/>
                <a:cs typeface="Trebuchet MS"/>
              </a:rPr>
              <a:t> </a:t>
            </a:r>
            <a:r>
              <a:rPr sz="1900" spc="-55" dirty="0">
                <a:latin typeface="Trebuchet MS"/>
                <a:cs typeface="Trebuchet MS"/>
              </a:rPr>
              <a:t>vakalara</a:t>
            </a:r>
            <a:r>
              <a:rPr sz="1900" spc="-100" dirty="0">
                <a:latin typeface="Trebuchet MS"/>
                <a:cs typeface="Trebuchet MS"/>
              </a:rPr>
              <a:t> </a:t>
            </a:r>
            <a:r>
              <a:rPr sz="1900" spc="-20" dirty="0">
                <a:latin typeface="Trebuchet MS"/>
                <a:cs typeface="Trebuchet MS"/>
              </a:rPr>
              <a:t>müdahale</a:t>
            </a:r>
            <a:r>
              <a:rPr sz="1900" spc="-110" dirty="0">
                <a:latin typeface="Trebuchet MS"/>
                <a:cs typeface="Trebuchet MS"/>
              </a:rPr>
              <a:t> </a:t>
            </a:r>
            <a:r>
              <a:rPr sz="1900" spc="-40" dirty="0">
                <a:latin typeface="Trebuchet MS"/>
                <a:cs typeface="Trebuchet MS"/>
              </a:rPr>
              <a:t>için</a:t>
            </a:r>
            <a:r>
              <a:rPr sz="1900" spc="-140" dirty="0">
                <a:latin typeface="Trebuchet MS"/>
                <a:cs typeface="Trebuchet MS"/>
              </a:rPr>
              <a:t> </a:t>
            </a:r>
            <a:r>
              <a:rPr sz="1900" spc="-10" dirty="0">
                <a:latin typeface="Trebuchet MS"/>
                <a:cs typeface="Trebuchet MS"/>
              </a:rPr>
              <a:t>personel</a:t>
            </a:r>
            <a:endParaRPr sz="1900">
              <a:latin typeface="Trebuchet MS"/>
              <a:cs typeface="Trebuchet MS"/>
            </a:endParaRPr>
          </a:p>
          <a:p>
            <a:pPr marL="12700">
              <a:lnSpc>
                <a:spcPts val="2025"/>
              </a:lnSpc>
            </a:pPr>
            <a:r>
              <a:rPr sz="1900" spc="-75" dirty="0">
                <a:latin typeface="Trebuchet MS"/>
                <a:cs typeface="Trebuchet MS"/>
              </a:rPr>
              <a:t>eğitimleri</a:t>
            </a:r>
            <a:r>
              <a:rPr sz="1900" spc="-120" dirty="0">
                <a:latin typeface="Trebuchet MS"/>
                <a:cs typeface="Trebuchet MS"/>
              </a:rPr>
              <a:t> </a:t>
            </a:r>
            <a:r>
              <a:rPr sz="1900" spc="-10" dirty="0">
                <a:latin typeface="Trebuchet MS"/>
                <a:cs typeface="Trebuchet MS"/>
              </a:rPr>
              <a:t>veriyoruz.</a:t>
            </a:r>
            <a:endParaRPr sz="1900">
              <a:latin typeface="Trebuchet MS"/>
              <a:cs typeface="Trebuchet M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3216" y="599643"/>
            <a:ext cx="4335780" cy="589280"/>
          </a:xfrm>
          <a:prstGeom prst="rect">
            <a:avLst/>
          </a:prstGeom>
        </p:spPr>
        <p:txBody>
          <a:bodyPr vert="horz" wrap="square" lIns="0" tIns="12065" rIns="0" bIns="0" rtlCol="0">
            <a:spAutoFit/>
          </a:bodyPr>
          <a:lstStyle/>
          <a:p>
            <a:pPr marL="12700">
              <a:lnSpc>
                <a:spcPct val="100000"/>
              </a:lnSpc>
              <a:spcBef>
                <a:spcPts val="95"/>
              </a:spcBef>
            </a:pPr>
            <a:r>
              <a:rPr spc="-25" dirty="0"/>
              <a:t>KARBON</a:t>
            </a:r>
            <a:r>
              <a:rPr spc="-350" dirty="0"/>
              <a:t> </a:t>
            </a:r>
            <a:r>
              <a:rPr spc="-229" dirty="0"/>
              <a:t>AYAK</a:t>
            </a:r>
            <a:r>
              <a:rPr spc="-350" dirty="0"/>
              <a:t> </a:t>
            </a:r>
            <a:r>
              <a:rPr spc="-10" dirty="0"/>
              <a:t>İZİMİZ</a:t>
            </a:r>
          </a:p>
        </p:txBody>
      </p:sp>
      <p:sp>
        <p:nvSpPr>
          <p:cNvPr id="3" name="object 3"/>
          <p:cNvSpPr txBox="1"/>
          <p:nvPr/>
        </p:nvSpPr>
        <p:spPr>
          <a:xfrm>
            <a:off x="571296" y="1503679"/>
            <a:ext cx="5037455" cy="5304657"/>
          </a:xfrm>
          <a:prstGeom prst="rect">
            <a:avLst/>
          </a:prstGeom>
        </p:spPr>
        <p:txBody>
          <a:bodyPr vert="horz" wrap="square" lIns="0" tIns="43815" rIns="0" bIns="0" rtlCol="0">
            <a:spAutoFit/>
          </a:bodyPr>
          <a:lstStyle/>
          <a:p>
            <a:pPr marL="241300" marR="5080" indent="-228600">
              <a:lnSpc>
                <a:spcPts val="1939"/>
              </a:lnSpc>
              <a:spcBef>
                <a:spcPts val="345"/>
              </a:spcBef>
              <a:buChar char="•"/>
              <a:tabLst>
                <a:tab pos="241300" algn="l"/>
              </a:tabLst>
            </a:pPr>
            <a:r>
              <a:rPr sz="2000" dirty="0">
                <a:latin typeface="Times New Roman" panose="02020603050405020304" pitchFamily="18" charset="0"/>
                <a:cs typeface="Times New Roman" panose="02020603050405020304" pitchFamily="18" charset="0"/>
              </a:rPr>
              <a:t>Satın</a:t>
            </a:r>
            <a:r>
              <a:rPr sz="2000" spc="-2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alımlarımızı mümkün</a:t>
            </a:r>
            <a:r>
              <a:rPr sz="2000" spc="-20" dirty="0">
                <a:latin typeface="Times New Roman" panose="02020603050405020304" pitchFamily="18" charset="0"/>
                <a:cs typeface="Times New Roman" panose="02020603050405020304" pitchFamily="18" charset="0"/>
              </a:rPr>
              <a:t> </a:t>
            </a:r>
            <a:r>
              <a:rPr sz="2000" spc="-100" dirty="0">
                <a:latin typeface="Times New Roman" panose="02020603050405020304" pitchFamily="18" charset="0"/>
                <a:cs typeface="Times New Roman" panose="02020603050405020304" pitchFamily="18" charset="0"/>
              </a:rPr>
              <a:t>olduğunca</a:t>
            </a:r>
            <a:r>
              <a:rPr sz="2000" spc="-15"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yakın </a:t>
            </a:r>
            <a:r>
              <a:rPr sz="2000" dirty="0">
                <a:latin typeface="Times New Roman" panose="02020603050405020304" pitchFamily="18" charset="0"/>
                <a:cs typeface="Times New Roman" panose="02020603050405020304" pitchFamily="18" charset="0"/>
              </a:rPr>
              <a:t>bölgelerden</a:t>
            </a:r>
            <a:r>
              <a:rPr sz="2000" spc="-4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yapmaktayız.</a:t>
            </a:r>
            <a:r>
              <a:rPr sz="2000" spc="-1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Böylece</a:t>
            </a:r>
            <a:r>
              <a:rPr sz="2000" spc="-30"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tedarikçi </a:t>
            </a:r>
            <a:r>
              <a:rPr sz="2000" dirty="0">
                <a:latin typeface="Times New Roman" panose="02020603050405020304" pitchFamily="18" charset="0"/>
                <a:cs typeface="Times New Roman" panose="02020603050405020304" pitchFamily="18" charset="0"/>
              </a:rPr>
              <a:t>firmaların</a:t>
            </a:r>
            <a:r>
              <a:rPr sz="2000" spc="-4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teslimat</a:t>
            </a:r>
            <a:r>
              <a:rPr sz="2000" spc="-4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araçlarının</a:t>
            </a:r>
            <a:r>
              <a:rPr sz="2000" spc="-2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CO2</a:t>
            </a:r>
            <a:r>
              <a:rPr sz="2000" spc="-45"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salınımlarını </a:t>
            </a:r>
            <a:r>
              <a:rPr sz="2000" dirty="0">
                <a:latin typeface="Times New Roman" panose="02020603050405020304" pitchFamily="18" charset="0"/>
                <a:cs typeface="Times New Roman" panose="02020603050405020304" pitchFamily="18" charset="0"/>
              </a:rPr>
              <a:t>minimize</a:t>
            </a:r>
            <a:r>
              <a:rPr sz="2000" spc="-4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ederek</a:t>
            </a:r>
            <a:r>
              <a:rPr sz="2000" spc="-4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çevreye</a:t>
            </a:r>
            <a:r>
              <a:rPr sz="2000" spc="-2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yapılan</a:t>
            </a:r>
            <a:r>
              <a:rPr sz="2000" spc="-10" dirty="0">
                <a:latin typeface="Times New Roman" panose="02020603050405020304" pitchFamily="18" charset="0"/>
                <a:cs typeface="Times New Roman" panose="02020603050405020304" pitchFamily="18" charset="0"/>
              </a:rPr>
              <a:t> etkilerin</a:t>
            </a:r>
            <a:endParaRPr sz="2000" dirty="0">
              <a:latin typeface="Times New Roman" panose="02020603050405020304" pitchFamily="18" charset="0"/>
              <a:cs typeface="Times New Roman" panose="02020603050405020304" pitchFamily="18" charset="0"/>
            </a:endParaRPr>
          </a:p>
          <a:p>
            <a:pPr marL="241300" marR="25400">
              <a:lnSpc>
                <a:spcPts val="1939"/>
              </a:lnSpc>
              <a:spcBef>
                <a:spcPts val="20"/>
              </a:spcBef>
            </a:pPr>
            <a:r>
              <a:rPr sz="2000" dirty="0">
                <a:latin typeface="Times New Roman" panose="02020603050405020304" pitchFamily="18" charset="0"/>
                <a:cs typeface="Times New Roman" panose="02020603050405020304" pitchFamily="18" charset="0"/>
              </a:rPr>
              <a:t>azaltılmasını</a:t>
            </a:r>
            <a:r>
              <a:rPr sz="2000" spc="-4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hedeflenmekteyiz.</a:t>
            </a:r>
            <a:r>
              <a:rPr sz="2000" spc="-2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202</a:t>
            </a:r>
            <a:r>
              <a:rPr lang="tr-TR" sz="2000" dirty="0">
                <a:latin typeface="Times New Roman" panose="02020603050405020304" pitchFamily="18" charset="0"/>
                <a:cs typeface="Times New Roman" panose="02020603050405020304" pitchFamily="18" charset="0"/>
              </a:rPr>
              <a:t>5</a:t>
            </a:r>
            <a:r>
              <a:rPr sz="2000" spc="-5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yılı</a:t>
            </a:r>
            <a:r>
              <a:rPr sz="2000" spc="-35"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Enerji </a:t>
            </a:r>
            <a:r>
              <a:rPr sz="2000" dirty="0">
                <a:latin typeface="Times New Roman" panose="02020603050405020304" pitchFamily="18" charset="0"/>
                <a:cs typeface="Times New Roman" panose="02020603050405020304" pitchFamily="18" charset="0"/>
              </a:rPr>
              <a:t>Tüketimimizden</a:t>
            </a:r>
            <a:r>
              <a:rPr sz="2000" spc="-4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(elektrik+</a:t>
            </a:r>
            <a:r>
              <a:rPr sz="2000" spc="-5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LPG</a:t>
            </a:r>
            <a:r>
              <a:rPr sz="2000" spc="-45"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+kimyasal) </a:t>
            </a:r>
            <a:r>
              <a:rPr sz="2000" dirty="0">
                <a:latin typeface="Times New Roman" panose="02020603050405020304" pitchFamily="18" charset="0"/>
                <a:cs typeface="Times New Roman" panose="02020603050405020304" pitchFamily="18" charset="0"/>
              </a:rPr>
              <a:t>kaynaklı</a:t>
            </a:r>
            <a:r>
              <a:rPr sz="2000" spc="-2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karbon</a:t>
            </a:r>
            <a:r>
              <a:rPr sz="2000" spc="-4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salınımı</a:t>
            </a:r>
            <a:r>
              <a:rPr sz="2000" spc="-3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KwhCO2e</a:t>
            </a:r>
            <a:r>
              <a:rPr sz="2000" spc="-5" dirty="0">
                <a:latin typeface="Times New Roman" panose="02020603050405020304" pitchFamily="18" charset="0"/>
                <a:cs typeface="Times New Roman" panose="02020603050405020304" pitchFamily="18" charset="0"/>
              </a:rPr>
              <a:t> </a:t>
            </a:r>
            <a:r>
              <a:rPr sz="2000" spc="-10" dirty="0" err="1">
                <a:latin typeface="Times New Roman" panose="02020603050405020304" pitchFamily="18" charset="0"/>
                <a:cs typeface="Times New Roman" panose="02020603050405020304" pitchFamily="18" charset="0"/>
              </a:rPr>
              <a:t>olarak</a:t>
            </a:r>
            <a:r>
              <a:rPr lang="tr-TR" sz="2000" dirty="0">
                <a:latin typeface="Times New Roman" panose="02020603050405020304" pitchFamily="18" charset="0"/>
                <a:cs typeface="Times New Roman" panose="02020603050405020304" pitchFamily="18" charset="0"/>
              </a:rPr>
              <a:t> </a:t>
            </a:r>
            <a:r>
              <a:rPr sz="2000" spc="-10" dirty="0" err="1">
                <a:latin typeface="Times New Roman" panose="02020603050405020304" pitchFamily="18" charset="0"/>
                <a:cs typeface="Times New Roman" panose="02020603050405020304" pitchFamily="18" charset="0"/>
              </a:rPr>
              <a:t>hesaplanmaktadır</a:t>
            </a:r>
            <a:r>
              <a:rPr sz="2000" spc="-10" dirty="0">
                <a:latin typeface="Times New Roman" panose="02020603050405020304" pitchFamily="18" charset="0"/>
                <a:cs typeface="Times New Roman" panose="02020603050405020304" pitchFamily="18" charset="0"/>
              </a:rPr>
              <a:t>.</a:t>
            </a:r>
            <a:endParaRPr sz="2000" dirty="0">
              <a:latin typeface="Times New Roman" panose="02020603050405020304" pitchFamily="18" charset="0"/>
              <a:cs typeface="Times New Roman" panose="02020603050405020304" pitchFamily="18" charset="0"/>
            </a:endParaRPr>
          </a:p>
          <a:p>
            <a:pPr marL="241300" marR="101600" indent="-228600">
              <a:lnSpc>
                <a:spcPct val="90000"/>
              </a:lnSpc>
              <a:spcBef>
                <a:spcPts val="600"/>
              </a:spcBef>
              <a:buChar char="•"/>
              <a:tabLst>
                <a:tab pos="241300" algn="l"/>
              </a:tabLst>
            </a:pPr>
            <a:r>
              <a:rPr sz="2000" dirty="0">
                <a:latin typeface="Times New Roman" panose="02020603050405020304" pitchFamily="18" charset="0"/>
                <a:cs typeface="Times New Roman" panose="02020603050405020304" pitchFamily="18" charset="0"/>
              </a:rPr>
              <a:t>Sürdürülebilir</a:t>
            </a:r>
            <a:r>
              <a:rPr sz="2000" spc="-1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bir</a:t>
            </a:r>
            <a:r>
              <a:rPr sz="2000" spc="-3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gelecek</a:t>
            </a:r>
            <a:r>
              <a:rPr sz="2000" spc="-2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için</a:t>
            </a:r>
            <a:r>
              <a:rPr sz="2000" spc="-5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karbon</a:t>
            </a:r>
            <a:r>
              <a:rPr sz="2000" spc="-40" dirty="0">
                <a:latin typeface="Times New Roman" panose="02020603050405020304" pitchFamily="18" charset="0"/>
                <a:cs typeface="Times New Roman" panose="02020603050405020304" pitchFamily="18" charset="0"/>
              </a:rPr>
              <a:t> </a:t>
            </a:r>
            <a:r>
              <a:rPr sz="2000" spc="-20" dirty="0">
                <a:latin typeface="Times New Roman" panose="02020603050405020304" pitchFamily="18" charset="0"/>
                <a:cs typeface="Times New Roman" panose="02020603050405020304" pitchFamily="18" charset="0"/>
              </a:rPr>
              <a:t>ayak </a:t>
            </a:r>
            <a:r>
              <a:rPr sz="2000" dirty="0">
                <a:latin typeface="Times New Roman" panose="02020603050405020304" pitchFamily="18" charset="0"/>
                <a:cs typeface="Times New Roman" panose="02020603050405020304" pitchFamily="18" charset="0"/>
              </a:rPr>
              <a:t>izimizi</a:t>
            </a:r>
            <a:r>
              <a:rPr sz="2000" spc="-6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silecek</a:t>
            </a:r>
            <a:r>
              <a:rPr sz="2000" spc="-5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aksiyonlar</a:t>
            </a:r>
            <a:r>
              <a:rPr sz="2000" spc="-2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planlıyoruz.</a:t>
            </a:r>
            <a:r>
              <a:rPr sz="2000" spc="-2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Daha</a:t>
            </a:r>
            <a:r>
              <a:rPr sz="2000" spc="-55" dirty="0">
                <a:latin typeface="Times New Roman" panose="02020603050405020304" pitchFamily="18" charset="0"/>
                <a:cs typeface="Times New Roman" panose="02020603050405020304" pitchFamily="18" charset="0"/>
              </a:rPr>
              <a:t> </a:t>
            </a:r>
            <a:r>
              <a:rPr sz="2000" spc="-25" dirty="0">
                <a:latin typeface="Times New Roman" panose="02020603050405020304" pitchFamily="18" charset="0"/>
                <a:cs typeface="Times New Roman" panose="02020603050405020304" pitchFamily="18" charset="0"/>
              </a:rPr>
              <a:t>az </a:t>
            </a:r>
            <a:r>
              <a:rPr sz="2000" dirty="0">
                <a:latin typeface="Times New Roman" panose="02020603050405020304" pitchFamily="18" charset="0"/>
                <a:cs typeface="Times New Roman" panose="02020603050405020304" pitchFamily="18" charset="0"/>
              </a:rPr>
              <a:t>enerji</a:t>
            </a:r>
            <a:r>
              <a:rPr sz="2000" spc="-3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ile</a:t>
            </a:r>
            <a:r>
              <a:rPr sz="2000" spc="-1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daha</a:t>
            </a:r>
            <a:r>
              <a:rPr sz="2000" spc="-15" dirty="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çok iş yapmak için </a:t>
            </a:r>
            <a:r>
              <a:rPr sz="2000" spc="-10" dirty="0" err="1">
                <a:latin typeface="Times New Roman" panose="02020603050405020304" pitchFamily="18" charset="0"/>
                <a:cs typeface="Times New Roman" panose="02020603050405020304" pitchFamily="18" charset="0"/>
              </a:rPr>
              <a:t>önlemler</a:t>
            </a:r>
            <a:r>
              <a:rPr sz="2000" spc="-10" dirty="0">
                <a:latin typeface="Times New Roman" panose="02020603050405020304" pitchFamily="18" charset="0"/>
                <a:cs typeface="Times New Roman" panose="02020603050405020304" pitchFamily="18" charset="0"/>
              </a:rPr>
              <a:t> </a:t>
            </a:r>
            <a:r>
              <a:rPr sz="2000" spc="-95" dirty="0">
                <a:latin typeface="Times New Roman" panose="02020603050405020304" pitchFamily="18" charset="0"/>
                <a:cs typeface="Times New Roman" panose="02020603050405020304" pitchFamily="18" charset="0"/>
              </a:rPr>
              <a:t>alacağız.</a:t>
            </a:r>
            <a:r>
              <a:rPr sz="2000" spc="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Bir</a:t>
            </a:r>
            <a:r>
              <a:rPr sz="2000" spc="-1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ürünü</a:t>
            </a:r>
            <a:r>
              <a:rPr sz="2000" spc="-1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satın</a:t>
            </a:r>
            <a:r>
              <a:rPr sz="2000" spc="-2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alırken</a:t>
            </a:r>
            <a:r>
              <a:rPr sz="2000" spc="5"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enerji </a:t>
            </a:r>
            <a:r>
              <a:rPr sz="2000" spc="-80" dirty="0">
                <a:latin typeface="Times New Roman" panose="02020603050405020304" pitchFamily="18" charset="0"/>
                <a:cs typeface="Times New Roman" panose="02020603050405020304" pitchFamily="18" charset="0"/>
              </a:rPr>
              <a:t>verimliliği</a:t>
            </a:r>
            <a:r>
              <a:rPr sz="2000" spc="-1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sınıfına</a:t>
            </a:r>
            <a:r>
              <a:rPr sz="2000" spc="1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da</a:t>
            </a:r>
            <a:r>
              <a:rPr sz="2000" spc="-2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dikkat</a:t>
            </a:r>
            <a:r>
              <a:rPr sz="2000" spc="-25" dirty="0">
                <a:latin typeface="Times New Roman" panose="02020603050405020304" pitchFamily="18" charset="0"/>
                <a:cs typeface="Times New Roman" panose="02020603050405020304" pitchFamily="18" charset="0"/>
              </a:rPr>
              <a:t> </a:t>
            </a:r>
            <a:r>
              <a:rPr sz="2000" spc="-95" dirty="0">
                <a:latin typeface="Times New Roman" panose="02020603050405020304" pitchFamily="18" charset="0"/>
                <a:cs typeface="Times New Roman" panose="02020603050405020304" pitchFamily="18" charset="0"/>
              </a:rPr>
              <a:t>edeceğiz.</a:t>
            </a:r>
            <a:r>
              <a:rPr sz="2000" spc="1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Daha</a:t>
            </a:r>
            <a:r>
              <a:rPr sz="2000" spc="-15" dirty="0">
                <a:latin typeface="Times New Roman" panose="02020603050405020304" pitchFamily="18" charset="0"/>
                <a:cs typeface="Times New Roman" panose="02020603050405020304" pitchFamily="18" charset="0"/>
              </a:rPr>
              <a:t> </a:t>
            </a:r>
            <a:r>
              <a:rPr sz="2000" spc="-25" dirty="0">
                <a:latin typeface="Times New Roman" panose="02020603050405020304" pitchFamily="18" charset="0"/>
                <a:cs typeface="Times New Roman" panose="02020603050405020304" pitchFamily="18" charset="0"/>
              </a:rPr>
              <a:t>az </a:t>
            </a:r>
            <a:r>
              <a:rPr sz="2000" dirty="0">
                <a:latin typeface="Times New Roman" panose="02020603050405020304" pitchFamily="18" charset="0"/>
                <a:cs typeface="Times New Roman" panose="02020603050405020304" pitchFamily="18" charset="0"/>
              </a:rPr>
              <a:t>karbon</a:t>
            </a:r>
            <a:r>
              <a:rPr sz="2000" spc="-3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üreten</a:t>
            </a:r>
            <a:r>
              <a:rPr sz="2000" spc="-2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enerjileri</a:t>
            </a:r>
            <a:r>
              <a:rPr sz="2000" spc="-2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tercih</a:t>
            </a:r>
            <a:r>
              <a:rPr sz="2000" spc="-40" dirty="0">
                <a:latin typeface="Times New Roman" panose="02020603050405020304" pitchFamily="18" charset="0"/>
                <a:cs typeface="Times New Roman" panose="02020603050405020304" pitchFamily="18" charset="0"/>
              </a:rPr>
              <a:t> </a:t>
            </a:r>
            <a:r>
              <a:rPr sz="2000" spc="-95" dirty="0">
                <a:latin typeface="Times New Roman" panose="02020603050405020304" pitchFamily="18" charset="0"/>
                <a:cs typeface="Times New Roman" panose="02020603050405020304" pitchFamily="18" charset="0"/>
              </a:rPr>
              <a:t>edeceğiz.</a:t>
            </a:r>
            <a:r>
              <a:rPr sz="2000" spc="-5" dirty="0">
                <a:latin typeface="Times New Roman" panose="02020603050405020304" pitchFamily="18" charset="0"/>
                <a:cs typeface="Times New Roman" panose="02020603050405020304" pitchFamily="18" charset="0"/>
              </a:rPr>
              <a:t> </a:t>
            </a:r>
            <a:r>
              <a:rPr sz="2000" spc="-20" dirty="0">
                <a:latin typeface="Times New Roman" panose="02020603050405020304" pitchFamily="18" charset="0"/>
                <a:cs typeface="Times New Roman" panose="02020603050405020304" pitchFamily="18" charset="0"/>
              </a:rPr>
              <a:t>Daha </a:t>
            </a:r>
            <a:r>
              <a:rPr sz="2000" spc="-204" dirty="0">
                <a:latin typeface="Times New Roman" panose="02020603050405020304" pitchFamily="18" charset="0"/>
                <a:cs typeface="Times New Roman" panose="02020603050405020304" pitchFamily="18" charset="0"/>
              </a:rPr>
              <a:t>yeşil</a:t>
            </a:r>
            <a:r>
              <a:rPr sz="2000" spc="3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seçimler</a:t>
            </a:r>
            <a:r>
              <a:rPr sz="2000" spc="10"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yapacağız.</a:t>
            </a:r>
            <a:endParaRPr sz="2000" dirty="0">
              <a:latin typeface="Times New Roman" panose="02020603050405020304" pitchFamily="18" charset="0"/>
              <a:cs typeface="Times New Roman" panose="02020603050405020304" pitchFamily="18" charset="0"/>
            </a:endParaRPr>
          </a:p>
          <a:p>
            <a:pPr marL="241300" marR="180340" indent="-228600">
              <a:lnSpc>
                <a:spcPts val="1939"/>
              </a:lnSpc>
              <a:spcBef>
                <a:spcPts val="630"/>
              </a:spcBef>
              <a:buChar char="•"/>
              <a:tabLst>
                <a:tab pos="241300" algn="l"/>
              </a:tabLst>
            </a:pPr>
            <a:r>
              <a:rPr sz="2000" dirty="0">
                <a:latin typeface="Times New Roman" panose="02020603050405020304" pitchFamily="18" charset="0"/>
                <a:cs typeface="Times New Roman" panose="02020603050405020304" pitchFamily="18" charset="0"/>
              </a:rPr>
              <a:t>Karbonumuzu</a:t>
            </a:r>
            <a:r>
              <a:rPr sz="2000" spc="-3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telafi</a:t>
            </a:r>
            <a:r>
              <a:rPr sz="2000" spc="-4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ederek</a:t>
            </a:r>
            <a:r>
              <a:rPr sz="2000" spc="-2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enerji</a:t>
            </a:r>
            <a:r>
              <a:rPr sz="2000" spc="-20" dirty="0">
                <a:latin typeface="Times New Roman" panose="02020603050405020304" pitchFamily="18" charset="0"/>
                <a:cs typeface="Times New Roman" panose="02020603050405020304" pitchFamily="18" charset="0"/>
              </a:rPr>
              <a:t> </a:t>
            </a:r>
            <a:r>
              <a:rPr sz="2000" spc="-65" dirty="0">
                <a:latin typeface="Times New Roman" panose="02020603050405020304" pitchFamily="18" charset="0"/>
                <a:cs typeface="Times New Roman" panose="02020603050405020304" pitchFamily="18" charset="0"/>
              </a:rPr>
              <a:t>verimliliğine </a:t>
            </a:r>
            <a:r>
              <a:rPr sz="2000" dirty="0">
                <a:latin typeface="Times New Roman" panose="02020603050405020304" pitchFamily="18" charset="0"/>
                <a:cs typeface="Times New Roman" panose="02020603050405020304" pitchFamily="18" charset="0"/>
              </a:rPr>
              <a:t>daha fazla</a:t>
            </a:r>
            <a:r>
              <a:rPr sz="2000" spc="-2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katkı</a:t>
            </a:r>
            <a:r>
              <a:rPr sz="2000" spc="-5" dirty="0">
                <a:latin typeface="Times New Roman" panose="02020603050405020304" pitchFamily="18" charset="0"/>
                <a:cs typeface="Times New Roman" panose="02020603050405020304" pitchFamily="18" charset="0"/>
              </a:rPr>
              <a:t> </a:t>
            </a:r>
            <a:r>
              <a:rPr sz="2000" spc="-135" dirty="0">
                <a:latin typeface="Times New Roman" panose="02020603050405020304" pitchFamily="18" charset="0"/>
                <a:cs typeface="Times New Roman" panose="02020603050405020304" pitchFamily="18" charset="0"/>
              </a:rPr>
              <a:t>sağlayacağız.</a:t>
            </a:r>
            <a:r>
              <a:rPr sz="2000" spc="4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Karbon </a:t>
            </a:r>
            <a:r>
              <a:rPr sz="2000" spc="-20" dirty="0">
                <a:latin typeface="Times New Roman" panose="02020603050405020304" pitchFamily="18" charset="0"/>
                <a:cs typeface="Times New Roman" panose="02020603050405020304" pitchFamily="18" charset="0"/>
              </a:rPr>
              <a:t>ayak </a:t>
            </a:r>
            <a:r>
              <a:rPr sz="2000" dirty="0">
                <a:latin typeface="Times New Roman" panose="02020603050405020304" pitchFamily="18" charset="0"/>
                <a:cs typeface="Times New Roman" panose="02020603050405020304" pitchFamily="18" charset="0"/>
              </a:rPr>
              <a:t>izimizi</a:t>
            </a:r>
            <a:r>
              <a:rPr sz="2000" spc="-5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azaltmayı</a:t>
            </a:r>
            <a:r>
              <a:rPr sz="2000" spc="-30" dirty="0">
                <a:latin typeface="Times New Roman" panose="02020603050405020304" pitchFamily="18" charset="0"/>
                <a:cs typeface="Times New Roman" panose="02020603050405020304" pitchFamily="18" charset="0"/>
              </a:rPr>
              <a:t> </a:t>
            </a:r>
            <a:r>
              <a:rPr sz="2000" spc="-105" dirty="0">
                <a:latin typeface="Times New Roman" panose="02020603050405020304" pitchFamily="18" charset="0"/>
                <a:cs typeface="Times New Roman" panose="02020603050405020304" pitchFamily="18" charset="0"/>
              </a:rPr>
              <a:t>sağlayan</a:t>
            </a:r>
            <a:r>
              <a:rPr sz="2000" spc="-2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projeler</a:t>
            </a:r>
            <a:r>
              <a:rPr sz="2000" spc="-25"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üretmeyi hedefliyoruz.</a:t>
            </a:r>
            <a:endParaRPr sz="2000" dirty="0">
              <a:latin typeface="Times New Roman" panose="02020603050405020304" pitchFamily="18" charset="0"/>
              <a:cs typeface="Times New Roman" panose="02020603050405020304" pitchFamily="18" charset="0"/>
            </a:endParaRPr>
          </a:p>
        </p:txBody>
      </p:sp>
      <p:grpSp>
        <p:nvGrpSpPr>
          <p:cNvPr id="4" name="object 4"/>
          <p:cNvGrpSpPr/>
          <p:nvPr/>
        </p:nvGrpSpPr>
        <p:grpSpPr>
          <a:xfrm>
            <a:off x="5850509" y="-38"/>
            <a:ext cx="4231005" cy="7199630"/>
            <a:chOff x="5850509" y="-38"/>
            <a:chExt cx="4231005" cy="7199630"/>
          </a:xfrm>
        </p:grpSpPr>
        <p:pic>
          <p:nvPicPr>
            <p:cNvPr id="5" name="object 5"/>
            <p:cNvPicPr/>
            <p:nvPr/>
          </p:nvPicPr>
          <p:blipFill>
            <a:blip r:embed="rId2" cstate="print"/>
            <a:stretch>
              <a:fillRect/>
            </a:stretch>
          </p:blipFill>
          <p:spPr>
            <a:xfrm>
              <a:off x="6716522" y="38"/>
              <a:ext cx="3364737" cy="7199337"/>
            </a:xfrm>
            <a:prstGeom prst="rect">
              <a:avLst/>
            </a:prstGeom>
          </p:spPr>
        </p:pic>
        <p:pic>
          <p:nvPicPr>
            <p:cNvPr id="6" name="object 6"/>
            <p:cNvPicPr/>
            <p:nvPr/>
          </p:nvPicPr>
          <p:blipFill>
            <a:blip r:embed="rId3" cstate="print"/>
            <a:stretch>
              <a:fillRect/>
            </a:stretch>
          </p:blipFill>
          <p:spPr>
            <a:xfrm>
              <a:off x="6716522" y="-38"/>
              <a:ext cx="3364737" cy="6718934"/>
            </a:xfrm>
            <a:prstGeom prst="rect">
              <a:avLst/>
            </a:prstGeom>
          </p:spPr>
        </p:pic>
        <p:pic>
          <p:nvPicPr>
            <p:cNvPr id="7" name="object 7"/>
            <p:cNvPicPr/>
            <p:nvPr/>
          </p:nvPicPr>
          <p:blipFill>
            <a:blip r:embed="rId4" cstate="print"/>
            <a:stretch>
              <a:fillRect/>
            </a:stretch>
          </p:blipFill>
          <p:spPr>
            <a:xfrm>
              <a:off x="6716522" y="47"/>
              <a:ext cx="2986024" cy="7199249"/>
            </a:xfrm>
            <a:prstGeom prst="rect">
              <a:avLst/>
            </a:prstGeom>
          </p:spPr>
        </p:pic>
        <p:pic>
          <p:nvPicPr>
            <p:cNvPr id="8" name="object 8"/>
            <p:cNvPicPr/>
            <p:nvPr/>
          </p:nvPicPr>
          <p:blipFill>
            <a:blip r:embed="rId5" cstate="print"/>
            <a:stretch>
              <a:fillRect/>
            </a:stretch>
          </p:blipFill>
          <p:spPr>
            <a:xfrm>
              <a:off x="5850509" y="2206878"/>
              <a:ext cx="3448304" cy="2819019"/>
            </a:xfrm>
            <a:prstGeom prst="rect">
              <a:avLst/>
            </a:prstGeom>
          </p:spPr>
        </p:pic>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xmlns="" id="{3ECBE1F1-D69B-4AFA-ABD5-8E41720EF6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0083800" cy="7200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Resim 4" descr="metin, heykel, ekran görüntüsü, kişi, şahıs içeren bir resim&#10;&#10;Yapay zeka tarafından oluşturulmuş içerik yanlış olabilir.">
            <a:extLst>
              <a:ext uri="{FF2B5EF4-FFF2-40B4-BE49-F238E27FC236}">
                <a16:creationId xmlns:a16="http://schemas.microsoft.com/office/drawing/2014/main" xmlns="" id="{550FE089-94E8-12F4-3C6C-3294EB1CE13C}"/>
              </a:ext>
            </a:extLst>
          </p:cNvPr>
          <p:cNvPicPr>
            <a:picLocks noChangeAspect="1"/>
          </p:cNvPicPr>
          <p:nvPr/>
        </p:nvPicPr>
        <p:blipFill>
          <a:blip r:embed="rId2">
            <a:extLst>
              <a:ext uri="{28A0092B-C50C-407E-A947-70E740481C1C}">
                <a14:useLocalDpi xmlns:a14="http://schemas.microsoft.com/office/drawing/2010/main" val="0"/>
              </a:ext>
            </a:extLst>
          </a:blip>
          <a:srcRect l="15423" r="51332"/>
          <a:stretch>
            <a:fillRect/>
          </a:stretch>
        </p:blipFill>
        <p:spPr>
          <a:xfrm>
            <a:off x="20" y="-2"/>
            <a:ext cx="4474663" cy="7200902"/>
          </a:xfrm>
          <a:prstGeom prst="rect">
            <a:avLst/>
          </a:prstGeom>
        </p:spPr>
      </p:pic>
      <p:sp useBgFill="1">
        <p:nvSpPr>
          <p:cNvPr id="12" name="Rectangle 11">
            <a:extLst>
              <a:ext uri="{FF2B5EF4-FFF2-40B4-BE49-F238E27FC236}">
                <a16:creationId xmlns:a16="http://schemas.microsoft.com/office/drawing/2014/main" xmlns="" id="{603A6265-E10C-4B85-9C20-E75FCAF9CC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74683" y="-1"/>
            <a:ext cx="5609116" cy="2400299"/>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etin kutusu 2">
            <a:extLst>
              <a:ext uri="{FF2B5EF4-FFF2-40B4-BE49-F238E27FC236}">
                <a16:creationId xmlns:a16="http://schemas.microsoft.com/office/drawing/2014/main" xmlns="" id="{2B3B6923-8EE3-A7F8-6189-4CB40115DD23}"/>
              </a:ext>
            </a:extLst>
          </p:cNvPr>
          <p:cNvSpPr txBox="1"/>
          <p:nvPr/>
        </p:nvSpPr>
        <p:spPr>
          <a:xfrm>
            <a:off x="4474682" y="-2"/>
            <a:ext cx="5609118" cy="6552083"/>
          </a:xfrm>
          <a:prstGeom prst="rect">
            <a:avLst/>
          </a:prstGeom>
        </p:spPr>
        <p:txBody>
          <a:bodyPr vert="horz" lIns="91440" tIns="45720" rIns="91440" bIns="45720" rtlCol="0" anchor="ctr">
            <a:normAutofit/>
          </a:bodyPr>
          <a:lstStyle/>
          <a:p>
            <a:pPr marL="200025" indent="-228600" algn="l" rtl="0">
              <a:lnSpc>
                <a:spcPct val="90000"/>
              </a:lnSpc>
              <a:spcBef>
                <a:spcPts val="95"/>
              </a:spcBef>
              <a:buFont typeface="Arial" panose="020B0604020202020204" pitchFamily="34" charset="0"/>
              <a:buChar char="•"/>
              <a:tabLst>
                <a:tab pos="200025" algn="l"/>
              </a:tabLst>
            </a:pPr>
            <a:r>
              <a:rPr lang="en-US" sz="2000" kern="1200" dirty="0">
                <a:solidFill>
                  <a:schemeClr val="tx1"/>
                </a:solidFill>
                <a:latin typeface="Times New Roman" panose="02020603050405020304" pitchFamily="18" charset="0"/>
                <a:ea typeface="+mn-ea"/>
                <a:cs typeface="Times New Roman" panose="02020603050405020304" pitchFamily="18" charset="0"/>
              </a:rPr>
              <a:t>Annabella Diamond Hotel &amp; Spa </a:t>
            </a:r>
            <a:r>
              <a:rPr lang="en-US" sz="2000" kern="1200" dirty="0" err="1">
                <a:solidFill>
                  <a:schemeClr val="tx1"/>
                </a:solidFill>
                <a:latin typeface="Times New Roman" panose="02020603050405020304" pitchFamily="18" charset="0"/>
                <a:ea typeface="+mn-ea"/>
                <a:cs typeface="Times New Roman" panose="02020603050405020304" pitchFamily="18" charset="0"/>
              </a:rPr>
              <a:t>olarak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sürdürülebilir</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turizmin</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kültürel</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ayağını</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desteklemek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amacıyla</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b="1" kern="1200" dirty="0" err="1">
                <a:solidFill>
                  <a:schemeClr val="tx1"/>
                </a:solidFill>
                <a:latin typeface="Times New Roman" panose="02020603050405020304" pitchFamily="18" charset="0"/>
                <a:ea typeface="+mn-ea"/>
                <a:cs typeface="Times New Roman" panose="02020603050405020304" pitchFamily="18" charset="0"/>
              </a:rPr>
              <a:t>Türkçe</a:t>
            </a:r>
            <a:r>
              <a:rPr lang="en-US" sz="2000" b="1" kern="1200" dirty="0">
                <a:solidFill>
                  <a:schemeClr val="tx1"/>
                </a:solidFill>
                <a:latin typeface="Times New Roman" panose="02020603050405020304" pitchFamily="18" charset="0"/>
                <a:ea typeface="+mn-ea"/>
                <a:cs typeface="Times New Roman" panose="02020603050405020304" pitchFamily="18" charset="0"/>
              </a:rPr>
              <a:t>, </a:t>
            </a:r>
            <a:r>
              <a:rPr lang="en-US" sz="2000" b="1" kern="1200" dirty="0" err="1">
                <a:solidFill>
                  <a:schemeClr val="tx1"/>
                </a:solidFill>
                <a:latin typeface="Times New Roman" panose="02020603050405020304" pitchFamily="18" charset="0"/>
                <a:ea typeface="+mn-ea"/>
                <a:cs typeface="Times New Roman" panose="02020603050405020304" pitchFamily="18" charset="0"/>
              </a:rPr>
              <a:t>İngilizce</a:t>
            </a:r>
            <a:r>
              <a:rPr lang="en-US" sz="2000" b="1" kern="1200" dirty="0">
                <a:solidFill>
                  <a:schemeClr val="tx1"/>
                </a:solidFill>
                <a:latin typeface="Times New Roman" panose="02020603050405020304" pitchFamily="18" charset="0"/>
                <a:ea typeface="+mn-ea"/>
                <a:cs typeface="Times New Roman" panose="02020603050405020304" pitchFamily="18" charset="0"/>
              </a:rPr>
              <a:t>, </a:t>
            </a:r>
            <a:r>
              <a:rPr lang="en-US" sz="2000" b="1" kern="1200" dirty="0" err="1">
                <a:solidFill>
                  <a:schemeClr val="tx1"/>
                </a:solidFill>
                <a:latin typeface="Times New Roman" panose="02020603050405020304" pitchFamily="18" charset="0"/>
                <a:ea typeface="+mn-ea"/>
                <a:cs typeface="Times New Roman" panose="02020603050405020304" pitchFamily="18" charset="0"/>
              </a:rPr>
              <a:t>Almanca</a:t>
            </a:r>
            <a:r>
              <a:rPr lang="en-US" sz="2000" b="1" kern="1200" dirty="0">
                <a:solidFill>
                  <a:schemeClr val="tx1"/>
                </a:solidFill>
                <a:latin typeface="Times New Roman" panose="02020603050405020304" pitchFamily="18" charset="0"/>
                <a:ea typeface="+mn-ea"/>
                <a:cs typeface="Times New Roman" panose="02020603050405020304" pitchFamily="18" charset="0"/>
              </a:rPr>
              <a:t> </a:t>
            </a:r>
            <a:r>
              <a:rPr lang="en-US" sz="2000" b="1" kern="1200" dirty="0" err="1">
                <a:solidFill>
                  <a:schemeClr val="tx1"/>
                </a:solidFill>
                <a:latin typeface="Times New Roman" panose="02020603050405020304" pitchFamily="18" charset="0"/>
                <a:ea typeface="+mn-ea"/>
                <a:cs typeface="Times New Roman" panose="02020603050405020304" pitchFamily="18" charset="0"/>
              </a:rPr>
              <a:t>ve</a:t>
            </a:r>
            <a:r>
              <a:rPr lang="en-US" sz="2000" b="1" kern="1200" dirty="0">
                <a:solidFill>
                  <a:schemeClr val="tx1"/>
                </a:solidFill>
                <a:latin typeface="Times New Roman" panose="02020603050405020304" pitchFamily="18" charset="0"/>
                <a:ea typeface="+mn-ea"/>
                <a:cs typeface="Times New Roman" panose="02020603050405020304" pitchFamily="18" charset="0"/>
              </a:rPr>
              <a:t> </a:t>
            </a:r>
            <a:r>
              <a:rPr lang="en-US" sz="2000" b="1" kern="1200" dirty="0" err="1">
                <a:solidFill>
                  <a:schemeClr val="tx1"/>
                </a:solidFill>
                <a:latin typeface="Times New Roman" panose="02020603050405020304" pitchFamily="18" charset="0"/>
                <a:ea typeface="+mn-ea"/>
                <a:cs typeface="Times New Roman" panose="02020603050405020304" pitchFamily="18" charset="0"/>
              </a:rPr>
              <a:t>Rusça</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dillerinde</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bir</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bilgilendirme</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rehberi</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hazırlanmıştır</a:t>
            </a:r>
            <a:r>
              <a:rPr lang="en-US" sz="2000" kern="1200" dirty="0">
                <a:solidFill>
                  <a:schemeClr val="tx1"/>
                </a:solidFill>
                <a:latin typeface="Times New Roman" panose="02020603050405020304" pitchFamily="18" charset="0"/>
                <a:ea typeface="+mn-ea"/>
                <a:cs typeface="Times New Roman" panose="02020603050405020304" pitchFamily="18" charset="0"/>
              </a:rPr>
              <a:t>. Bu </a:t>
            </a:r>
            <a:r>
              <a:rPr lang="en-US" sz="2000" kern="1200" dirty="0" err="1">
                <a:solidFill>
                  <a:schemeClr val="tx1"/>
                </a:solidFill>
                <a:latin typeface="Times New Roman" panose="02020603050405020304" pitchFamily="18" charset="0"/>
                <a:ea typeface="+mn-ea"/>
                <a:cs typeface="Times New Roman" panose="02020603050405020304" pitchFamily="18" charset="0"/>
              </a:rPr>
              <a:t>rehberde</a:t>
            </a:r>
            <a:r>
              <a:rPr lang="en-US" sz="2000" kern="1200" dirty="0">
                <a:solidFill>
                  <a:schemeClr val="tx1"/>
                </a:solidFill>
                <a:latin typeface="Times New Roman" panose="02020603050405020304" pitchFamily="18" charset="0"/>
                <a:ea typeface="+mn-ea"/>
                <a:cs typeface="Times New Roman" panose="02020603050405020304" pitchFamily="18" charset="0"/>
              </a:rPr>
              <a:t>;</a:t>
            </a:r>
          </a:p>
          <a:p>
            <a:pPr indent="-228600" algn="l" rtl="0">
              <a:lnSpc>
                <a:spcPct val="90000"/>
              </a:lnSpc>
              <a:buFont typeface="Arial" panose="020B0604020202020204" pitchFamily="34" charset="0"/>
              <a:buChar char="•"/>
            </a:pPr>
            <a:r>
              <a:rPr lang="en-US" sz="2000" kern="1200" dirty="0" err="1">
                <a:solidFill>
                  <a:schemeClr val="tx1"/>
                </a:solidFill>
                <a:latin typeface="Times New Roman" panose="02020603050405020304" pitchFamily="18" charset="0"/>
                <a:ea typeface="+mn-ea"/>
                <a:cs typeface="Times New Roman" panose="02020603050405020304" pitchFamily="18" charset="0"/>
              </a:rPr>
              <a:t>Otel</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çevresindeki</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tarihi</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ve</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doğal</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alanlar</a:t>
            </a:r>
            <a:r>
              <a:rPr lang="en-US" sz="2000" kern="1200" dirty="0">
                <a:solidFill>
                  <a:schemeClr val="tx1"/>
                </a:solidFill>
                <a:latin typeface="Times New Roman" panose="02020603050405020304" pitchFamily="18" charset="0"/>
                <a:ea typeface="+mn-ea"/>
                <a:cs typeface="Times New Roman" panose="02020603050405020304" pitchFamily="18" charset="0"/>
              </a:rPr>
              <a:t>,</a:t>
            </a:r>
          </a:p>
          <a:p>
            <a:pPr indent="-228600" algn="l" rtl="0">
              <a:lnSpc>
                <a:spcPct val="90000"/>
              </a:lnSpc>
              <a:buFont typeface="Arial" panose="020B0604020202020204" pitchFamily="34" charset="0"/>
              <a:buChar char="•"/>
            </a:pPr>
            <a:r>
              <a:rPr lang="en-US" sz="2000" kern="1200" dirty="0" err="1">
                <a:solidFill>
                  <a:schemeClr val="tx1"/>
                </a:solidFill>
                <a:latin typeface="Times New Roman" panose="02020603050405020304" pitchFamily="18" charset="0"/>
                <a:ea typeface="+mn-ea"/>
                <a:cs typeface="Times New Roman" panose="02020603050405020304" pitchFamily="18" charset="0"/>
              </a:rPr>
              <a:t>Gezilecek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yerlerin</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otelimize</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uzaklık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bilgileri</a:t>
            </a:r>
            <a:r>
              <a:rPr lang="en-US" sz="2000" kern="1200" dirty="0">
                <a:solidFill>
                  <a:schemeClr val="tx1"/>
                </a:solidFill>
                <a:latin typeface="Times New Roman" panose="02020603050405020304" pitchFamily="18" charset="0"/>
                <a:ea typeface="+mn-ea"/>
                <a:cs typeface="Times New Roman" panose="02020603050405020304" pitchFamily="18" charset="0"/>
              </a:rPr>
              <a:t>,</a:t>
            </a:r>
          </a:p>
          <a:p>
            <a:pPr indent="-228600" algn="l" rtl="0">
              <a:lnSpc>
                <a:spcPct val="90000"/>
              </a:lnSpc>
              <a:buFont typeface="Arial" panose="020B0604020202020204" pitchFamily="34" charset="0"/>
              <a:buChar char="•"/>
            </a:pPr>
            <a:r>
              <a:rPr lang="en-US" sz="2000" kern="1200" dirty="0" err="1">
                <a:solidFill>
                  <a:schemeClr val="tx1"/>
                </a:solidFill>
                <a:latin typeface="Times New Roman" panose="02020603050405020304" pitchFamily="18" charset="0"/>
                <a:ea typeface="+mn-ea"/>
                <a:cs typeface="Times New Roman" panose="02020603050405020304" pitchFamily="18" charset="0"/>
              </a:rPr>
              <a:t>Yerel</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pazar</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yerleri</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ve</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pazar</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günleri</a:t>
            </a:r>
            <a:r>
              <a:rPr lang="en-US" sz="2000" kern="1200" dirty="0">
                <a:solidFill>
                  <a:schemeClr val="tx1"/>
                </a:solidFill>
                <a:latin typeface="Times New Roman" panose="02020603050405020304" pitchFamily="18" charset="0"/>
                <a:ea typeface="+mn-ea"/>
                <a:cs typeface="Times New Roman" panose="02020603050405020304" pitchFamily="18" charset="0"/>
              </a:rPr>
              <a:t>,</a:t>
            </a:r>
          </a:p>
          <a:p>
            <a:pPr indent="-228600" algn="l" rtl="0">
              <a:lnSpc>
                <a:spcPct val="90000"/>
              </a:lnSpc>
              <a:buFont typeface="Arial" panose="020B0604020202020204" pitchFamily="34" charset="0"/>
              <a:buChar char="•"/>
            </a:pPr>
            <a:r>
              <a:rPr lang="en-US" sz="2000" kern="1200" dirty="0" err="1">
                <a:solidFill>
                  <a:schemeClr val="tx1"/>
                </a:solidFill>
                <a:latin typeface="Times New Roman" panose="02020603050405020304" pitchFamily="18" charset="0"/>
                <a:ea typeface="+mn-ea"/>
                <a:cs typeface="Times New Roman" panose="02020603050405020304" pitchFamily="18" charset="0"/>
              </a:rPr>
              <a:t>Şehir</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içi</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ulaşım</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olanakları</a:t>
            </a:r>
            <a:r>
              <a:rPr lang="en-US" sz="2000" kern="1200" dirty="0">
                <a:solidFill>
                  <a:schemeClr val="tx1"/>
                </a:solidFill>
                <a:latin typeface="Times New Roman" panose="02020603050405020304" pitchFamily="18" charset="0"/>
                <a:ea typeface="+mn-ea"/>
                <a:cs typeface="Times New Roman" panose="02020603050405020304" pitchFamily="18" charset="0"/>
              </a:rPr>
              <a:t>,</a:t>
            </a:r>
          </a:p>
          <a:p>
            <a:pPr indent="-228600" algn="l" rtl="0">
              <a:lnSpc>
                <a:spcPct val="90000"/>
              </a:lnSpc>
              <a:buFont typeface="Arial" panose="020B0604020202020204" pitchFamily="34" charset="0"/>
              <a:buChar char="•"/>
            </a:pPr>
            <a:r>
              <a:rPr lang="en-US" sz="2000" kern="1200" dirty="0" err="1">
                <a:solidFill>
                  <a:schemeClr val="tx1"/>
                </a:solidFill>
                <a:latin typeface="Times New Roman" panose="02020603050405020304" pitchFamily="18" charset="0"/>
                <a:ea typeface="+mn-ea"/>
                <a:cs typeface="Times New Roman" panose="02020603050405020304" pitchFamily="18" charset="0"/>
              </a:rPr>
              <a:t>Kültürel</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ziyaretlerde</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dikkat</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edilmesi</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gereken</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kurallar</a:t>
            </a:r>
            <a:endParaRPr lang="en-US" sz="2000" kern="1200" dirty="0">
              <a:solidFill>
                <a:schemeClr val="tx1"/>
              </a:solidFill>
              <a:latin typeface="Times New Roman" panose="02020603050405020304" pitchFamily="18" charset="0"/>
              <a:ea typeface="+mn-ea"/>
              <a:cs typeface="Times New Roman" panose="02020603050405020304" pitchFamily="18" charset="0"/>
            </a:endParaRPr>
          </a:p>
          <a:p>
            <a:pPr algn="l" rtl="0">
              <a:lnSpc>
                <a:spcPct val="90000"/>
              </a:lnSpc>
            </a:pPr>
            <a:r>
              <a:rPr lang="en-US" sz="2000" kern="1200" dirty="0" err="1">
                <a:solidFill>
                  <a:schemeClr val="tx1"/>
                </a:solidFill>
                <a:latin typeface="Times New Roman" panose="02020603050405020304" pitchFamily="18" charset="0"/>
                <a:ea typeface="+mn-ea"/>
                <a:cs typeface="Times New Roman" panose="02020603050405020304" pitchFamily="18" charset="0"/>
              </a:rPr>
              <a:t>gibi</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başlıklar</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yer</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almaktadır</a:t>
            </a:r>
            <a:r>
              <a:rPr lang="en-US" sz="2000" kern="1200" dirty="0">
                <a:solidFill>
                  <a:schemeClr val="tx1"/>
                </a:solidFill>
                <a:latin typeface="Times New Roman" panose="02020603050405020304" pitchFamily="18" charset="0"/>
                <a:ea typeface="+mn-ea"/>
                <a:cs typeface="Times New Roman" panose="02020603050405020304" pitchFamily="18" charset="0"/>
              </a:rPr>
              <a:t>.</a:t>
            </a:r>
          </a:p>
          <a:p>
            <a:pPr algn="l" rtl="0">
              <a:lnSpc>
                <a:spcPct val="90000"/>
              </a:lnSpc>
            </a:pPr>
            <a:r>
              <a:rPr lang="tr-TR" sz="2000" dirty="0">
                <a:latin typeface="Times New Roman" panose="02020603050405020304" pitchFamily="18" charset="0"/>
                <a:cs typeface="Times New Roman" panose="02020603050405020304" pitchFamily="18" charset="0"/>
              </a:rPr>
              <a:t>Misafirlerin çevreyi ve kültürel mirası daha bilinçli şekilde tanımasını sağlamak, yerel halk ile etkileşimi artırmak ve kültürel sürdürülebilirliği desteklemek amacıyla bu rehberler oda dosyalarında ve dijital platformlarda paylaşılmaktadır.</a:t>
            </a:r>
            <a:endParaRPr lang="en-US" sz="2000" kern="1200" dirty="0">
              <a:solidFill>
                <a:schemeClr val="tx1"/>
              </a:solidFill>
              <a:latin typeface="Times New Roman" panose="02020603050405020304" pitchFamily="18" charset="0"/>
              <a:ea typeface="+mn-ea"/>
              <a:cs typeface="Times New Roman" panose="02020603050405020304" pitchFamily="18" charset="0"/>
            </a:endParaRPr>
          </a:p>
          <a:p>
            <a:pPr marL="200025" indent="-228600" algn="l" rtl="0">
              <a:lnSpc>
                <a:spcPct val="90000"/>
              </a:lnSpc>
              <a:spcBef>
                <a:spcPts val="95"/>
              </a:spcBef>
              <a:buFont typeface="Arial" panose="020B0604020202020204" pitchFamily="34" charset="0"/>
              <a:buChar char="•"/>
              <a:tabLst>
                <a:tab pos="200025" algn="l"/>
              </a:tabLst>
            </a:pPr>
            <a:endParaRPr lang="en-US" kern="1200" dirty="0">
              <a:solidFill>
                <a:schemeClr val="tx1"/>
              </a:solidFill>
              <a:latin typeface="+mn-lt"/>
              <a:ea typeface="+mn-ea"/>
              <a:cs typeface="+mn-cs"/>
            </a:endParaRPr>
          </a:p>
        </p:txBody>
      </p:sp>
      <p:sp>
        <p:nvSpPr>
          <p:cNvPr id="8" name="Metin kutusu 7">
            <a:extLst>
              <a:ext uri="{FF2B5EF4-FFF2-40B4-BE49-F238E27FC236}">
                <a16:creationId xmlns:a16="http://schemas.microsoft.com/office/drawing/2014/main" xmlns="" id="{D1464064-40CF-F337-87BC-E687C682CECC}"/>
              </a:ext>
            </a:extLst>
          </p:cNvPr>
          <p:cNvSpPr txBox="1"/>
          <p:nvPr/>
        </p:nvSpPr>
        <p:spPr>
          <a:xfrm>
            <a:off x="4482301" y="6540651"/>
            <a:ext cx="5727680" cy="430887"/>
          </a:xfrm>
          <a:prstGeom prst="rect">
            <a:avLst/>
          </a:prstGeom>
          <a:noFill/>
        </p:spPr>
        <p:txBody>
          <a:bodyPr wrap="square">
            <a:spAutoFit/>
          </a:bodyPr>
          <a:lstStyle/>
          <a:p>
            <a:r>
              <a:rPr lang="tr-TR" sz="1100" dirty="0"/>
              <a:t>Ek: ANNABELLA DIAMOND HOTEL &amp; SPA Kültürel Rehber Sunumları (TR, EN, DE, RU)</a:t>
            </a:r>
          </a:p>
        </p:txBody>
      </p:sp>
    </p:spTree>
    <p:extLst>
      <p:ext uri="{BB962C8B-B14F-4D97-AF65-F5344CB8AC3E}">
        <p14:creationId xmlns:p14="http://schemas.microsoft.com/office/powerpoint/2010/main" val="2662242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xmlns="" id="{C0763A76-9F1C-4FC5-82B7-DD475DA461B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0083798" cy="7200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3" name="Rectangle 12">
            <a:extLst>
              <a:ext uri="{FF2B5EF4-FFF2-40B4-BE49-F238E27FC236}">
                <a16:creationId xmlns:a16="http://schemas.microsoft.com/office/drawing/2014/main" xmlns="" id="{E81BF4F6-F2CF-4984-9D14-D6966D92F9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7048773" cy="2400298"/>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etin kutusu 2">
            <a:extLst>
              <a:ext uri="{FF2B5EF4-FFF2-40B4-BE49-F238E27FC236}">
                <a16:creationId xmlns:a16="http://schemas.microsoft.com/office/drawing/2014/main" xmlns="" id="{488FEACC-3292-99A1-5A76-5CAE7B82D280}"/>
              </a:ext>
            </a:extLst>
          </p:cNvPr>
          <p:cNvSpPr txBox="1"/>
          <p:nvPr/>
        </p:nvSpPr>
        <p:spPr>
          <a:xfrm>
            <a:off x="630072" y="2880360"/>
            <a:ext cx="4406181" cy="3793806"/>
          </a:xfrm>
          <a:prstGeom prst="rect">
            <a:avLst/>
          </a:prstGeom>
        </p:spPr>
        <p:txBody>
          <a:bodyPr vert="horz" lIns="91440" tIns="45720" rIns="91440" bIns="45720" rtlCol="0" anchor="ctr">
            <a:noAutofit/>
          </a:bodyPr>
          <a:lstStyle/>
          <a:p>
            <a:pPr indent="-228600" algn="l" rtl="0">
              <a:lnSpc>
                <a:spcPct val="90000"/>
              </a:lnSpc>
              <a:spcAft>
                <a:spcPts val="600"/>
              </a:spcAft>
              <a:buFont typeface="Arial" panose="020B0604020202020204" pitchFamily="34" charset="0"/>
              <a:buChar char="•"/>
            </a:pPr>
            <a:r>
              <a:rPr lang="en-US" sz="2000" b="1" kern="1200" dirty="0" err="1">
                <a:solidFill>
                  <a:schemeClr val="tx1"/>
                </a:solidFill>
                <a:latin typeface="Times New Roman" panose="02020603050405020304" pitchFamily="18" charset="0"/>
                <a:ea typeface="+mn-ea"/>
                <a:cs typeface="Times New Roman" panose="02020603050405020304" pitchFamily="18" charset="0"/>
              </a:rPr>
              <a:t>Teşekkür</a:t>
            </a:r>
            <a:r>
              <a:rPr lang="en-US" sz="2000" b="1" kern="1200" dirty="0">
                <a:solidFill>
                  <a:schemeClr val="tx1"/>
                </a:solidFill>
                <a:latin typeface="Times New Roman" panose="02020603050405020304" pitchFamily="18" charset="0"/>
                <a:ea typeface="+mn-ea"/>
                <a:cs typeface="Times New Roman" panose="02020603050405020304" pitchFamily="18" charset="0"/>
              </a:rPr>
              <a:t> </a:t>
            </a:r>
            <a:r>
              <a:rPr lang="en-US" sz="2000" b="1" kern="1200" dirty="0" err="1">
                <a:solidFill>
                  <a:schemeClr val="tx1"/>
                </a:solidFill>
                <a:latin typeface="Times New Roman" panose="02020603050405020304" pitchFamily="18" charset="0"/>
                <a:ea typeface="+mn-ea"/>
                <a:cs typeface="Times New Roman" panose="02020603050405020304" pitchFamily="18" charset="0"/>
              </a:rPr>
              <a:t>Ederiz</a:t>
            </a:r>
            <a:r>
              <a:rPr lang="en-US" sz="2000" kern="1200" dirty="0">
                <a:solidFill>
                  <a:schemeClr val="tx1"/>
                </a:solidFill>
                <a:latin typeface="Times New Roman" panose="02020603050405020304" pitchFamily="18" charset="0"/>
                <a:ea typeface="+mn-ea"/>
                <a:cs typeface="Times New Roman" panose="02020603050405020304" pitchFamily="18" charset="0"/>
              </a:rPr>
              <a:t/>
            </a:r>
            <a:br>
              <a:rPr lang="en-US" sz="2000" kern="1200" dirty="0">
                <a:solidFill>
                  <a:schemeClr val="tx1"/>
                </a:solidFill>
                <a:latin typeface="Times New Roman" panose="02020603050405020304" pitchFamily="18" charset="0"/>
                <a:ea typeface="+mn-ea"/>
                <a:cs typeface="Times New Roman" panose="02020603050405020304" pitchFamily="18" charset="0"/>
              </a:rPr>
            </a:br>
            <a:r>
              <a:rPr lang="en-US" sz="2000" b="1" kern="1200" dirty="0">
                <a:solidFill>
                  <a:schemeClr val="tx1"/>
                </a:solidFill>
                <a:latin typeface="Times New Roman" panose="02020603050405020304" pitchFamily="18" charset="0"/>
                <a:ea typeface="+mn-ea"/>
                <a:cs typeface="Times New Roman" panose="02020603050405020304" pitchFamily="18" charset="0"/>
              </a:rPr>
              <a:t>Annabella Diamond Hotel &amp; Spa</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olarak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çevresel</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sosyal</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ve</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ekonomik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sürdürülebilirlik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ilkelerine</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bağlı</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kalarak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turizmde</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örnek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olmayı</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sürdürmekteyiz</a:t>
            </a:r>
            <a:r>
              <a:rPr lang="en-US" sz="2000" kern="1200" dirty="0">
                <a:solidFill>
                  <a:schemeClr val="tx1"/>
                </a:solidFill>
                <a:latin typeface="Times New Roman" panose="02020603050405020304" pitchFamily="18" charset="0"/>
                <a:ea typeface="+mn-ea"/>
                <a:cs typeface="Times New Roman" panose="02020603050405020304" pitchFamily="18" charset="0"/>
              </a:rPr>
              <a:t>.</a:t>
            </a:r>
            <a:br>
              <a:rPr lang="en-US" sz="2000" kern="1200" dirty="0">
                <a:solidFill>
                  <a:schemeClr val="tx1"/>
                </a:solidFill>
                <a:latin typeface="Times New Roman" panose="02020603050405020304" pitchFamily="18" charset="0"/>
                <a:ea typeface="+mn-ea"/>
                <a:cs typeface="Times New Roman" panose="02020603050405020304" pitchFamily="18" charset="0"/>
              </a:rPr>
            </a:br>
            <a:r>
              <a:rPr lang="en-US" sz="2000" kern="1200" dirty="0" err="1">
                <a:solidFill>
                  <a:schemeClr val="tx1"/>
                </a:solidFill>
                <a:latin typeface="Times New Roman" panose="02020603050405020304" pitchFamily="18" charset="0"/>
                <a:ea typeface="+mn-ea"/>
                <a:cs typeface="Times New Roman" panose="02020603050405020304" pitchFamily="18" charset="0"/>
              </a:rPr>
              <a:t>Gelecek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nesillere</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daha</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yaşanabilir</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bir</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dünya</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bırakmak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için</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çalışmaya</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devam</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ediyoruz</a:t>
            </a:r>
            <a:r>
              <a:rPr lang="en-US" sz="2000" kern="1200" dirty="0">
                <a:solidFill>
                  <a:schemeClr val="tx1"/>
                </a:solidFill>
                <a:latin typeface="Times New Roman" panose="02020603050405020304" pitchFamily="18" charset="0"/>
                <a:ea typeface="+mn-ea"/>
                <a:cs typeface="Times New Roman" panose="02020603050405020304" pitchFamily="18" charset="0"/>
              </a:rPr>
              <a:t>.</a:t>
            </a:r>
          </a:p>
          <a:p>
            <a:pPr indent="-228600" algn="l" rtl="0">
              <a:lnSpc>
                <a:spcPct val="90000"/>
              </a:lnSpc>
              <a:spcAft>
                <a:spcPts val="600"/>
              </a:spcAft>
              <a:buFont typeface="Arial" panose="020B0604020202020204" pitchFamily="34" charset="0"/>
              <a:buChar char="•"/>
            </a:pPr>
            <a:r>
              <a:rPr lang="en-US" sz="2000" kern="1200" dirty="0" err="1">
                <a:solidFill>
                  <a:schemeClr val="tx1"/>
                </a:solidFill>
                <a:latin typeface="Times New Roman" panose="02020603050405020304" pitchFamily="18" charset="0"/>
                <a:ea typeface="+mn-ea"/>
                <a:cs typeface="Times New Roman" panose="02020603050405020304" pitchFamily="18" charset="0"/>
              </a:rPr>
              <a:t>Önümüzdeki</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yıllarda</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sürdürülebilirlik</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çalışmalarımızı</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daha</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kapsamlı</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daha</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etkili</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ve</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daha</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katılımcı</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bir</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şekilde</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sürdürmeyi</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hedefliyoruz</a:t>
            </a:r>
            <a:r>
              <a:rPr lang="en-US" sz="2000" kern="1200" dirty="0">
                <a:solidFill>
                  <a:schemeClr val="tx1"/>
                </a:solidFill>
                <a:latin typeface="Times New Roman" panose="02020603050405020304" pitchFamily="18" charset="0"/>
                <a:ea typeface="+mn-ea"/>
                <a:cs typeface="Times New Roman" panose="02020603050405020304" pitchFamily="18" charset="0"/>
              </a:rPr>
              <a:t>.</a:t>
            </a:r>
            <a:br>
              <a:rPr lang="en-US" sz="2000" kern="1200" dirty="0">
                <a:solidFill>
                  <a:schemeClr val="tx1"/>
                </a:solidFill>
                <a:latin typeface="Times New Roman" panose="02020603050405020304" pitchFamily="18" charset="0"/>
                <a:ea typeface="+mn-ea"/>
                <a:cs typeface="Times New Roman" panose="02020603050405020304" pitchFamily="18" charset="0"/>
              </a:rPr>
            </a:br>
            <a:r>
              <a:rPr lang="en-US" sz="2000" kern="1200" dirty="0" err="1">
                <a:solidFill>
                  <a:schemeClr val="tx1"/>
                </a:solidFill>
                <a:latin typeface="Times New Roman" panose="02020603050405020304" pitchFamily="18" charset="0"/>
                <a:ea typeface="+mn-ea"/>
                <a:cs typeface="Times New Roman" panose="02020603050405020304" pitchFamily="18" charset="0"/>
              </a:rPr>
              <a:t>Sürekli</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gelişim</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ve</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iyileştirme</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anlayışımızla</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yolumuza</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kararlılıkla</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devam</a:t>
            </a:r>
            <a:r>
              <a:rPr lang="en-US" sz="2000" kern="1200" dirty="0">
                <a:solidFill>
                  <a:schemeClr val="tx1"/>
                </a:solidFill>
                <a:latin typeface="Times New Roman" panose="02020603050405020304" pitchFamily="18" charset="0"/>
                <a:ea typeface="+mn-ea"/>
                <a:cs typeface="Times New Roman" panose="02020603050405020304" pitchFamily="18" charset="0"/>
              </a:rPr>
              <a:t> </a:t>
            </a:r>
            <a:r>
              <a:rPr lang="en-US" sz="2000" kern="1200" dirty="0" err="1">
                <a:solidFill>
                  <a:schemeClr val="tx1"/>
                </a:solidFill>
                <a:latin typeface="Times New Roman" panose="02020603050405020304" pitchFamily="18" charset="0"/>
                <a:ea typeface="+mn-ea"/>
                <a:cs typeface="Times New Roman" panose="02020603050405020304" pitchFamily="18" charset="0"/>
              </a:rPr>
              <a:t>edeceğiz</a:t>
            </a:r>
            <a:r>
              <a:rPr lang="en-US" sz="2000" kern="1200" dirty="0">
                <a:solidFill>
                  <a:schemeClr val="tx1"/>
                </a:solidFill>
                <a:latin typeface="Times New Roman" panose="02020603050405020304" pitchFamily="18" charset="0"/>
                <a:ea typeface="+mn-ea"/>
                <a:cs typeface="Times New Roman" panose="02020603050405020304" pitchFamily="18" charset="0"/>
              </a:rPr>
              <a:t>.</a:t>
            </a:r>
          </a:p>
        </p:txBody>
      </p:sp>
      <p:pic>
        <p:nvPicPr>
          <p:cNvPr id="6" name="Resim 5" descr="kabarcık, Liquid Bubble, küre, kişi, şahıs içeren bir resim&#10;&#10;Yapay zeka tarafından oluşturulmuş içerik yanlış olabilir.">
            <a:extLst>
              <a:ext uri="{FF2B5EF4-FFF2-40B4-BE49-F238E27FC236}">
                <a16:creationId xmlns:a16="http://schemas.microsoft.com/office/drawing/2014/main" xmlns="" id="{B6A1655F-D16B-B348-74D8-1D2DE577C28D}"/>
              </a:ext>
            </a:extLst>
          </p:cNvPr>
          <p:cNvPicPr>
            <a:picLocks noChangeAspect="1"/>
          </p:cNvPicPr>
          <p:nvPr/>
        </p:nvPicPr>
        <p:blipFill>
          <a:blip r:embed="rId2">
            <a:extLst>
              <a:ext uri="{28A0092B-C50C-407E-A947-70E740481C1C}">
                <a14:useLocalDpi xmlns:a14="http://schemas.microsoft.com/office/drawing/2010/main" val="0"/>
              </a:ext>
            </a:extLst>
          </a:blip>
          <a:srcRect l="24743" r="35828"/>
          <a:stretch>
            <a:fillRect/>
          </a:stretch>
        </p:blipFill>
        <p:spPr>
          <a:xfrm>
            <a:off x="5041900" y="1"/>
            <a:ext cx="5047544" cy="7200900"/>
          </a:xfrm>
          <a:prstGeom prst="rect">
            <a:avLst/>
          </a:prstGeom>
        </p:spPr>
      </p:pic>
      <p:pic>
        <p:nvPicPr>
          <p:cNvPr id="8" name="Resim 7" descr="metin, omurgasız, yazı tipi, logo içeren bir resim&#10;&#10;Yapay zeka tarafından oluşturulmuş içerik yanlış olabilir.">
            <a:extLst>
              <a:ext uri="{FF2B5EF4-FFF2-40B4-BE49-F238E27FC236}">
                <a16:creationId xmlns:a16="http://schemas.microsoft.com/office/drawing/2014/main" xmlns="" id="{6AD855AA-ED55-C3BC-409F-E57260C4D5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700" y="424351"/>
            <a:ext cx="2514600" cy="1343025"/>
          </a:xfrm>
          <a:prstGeom prst="rect">
            <a:avLst/>
          </a:prstGeom>
        </p:spPr>
      </p:pic>
    </p:spTree>
    <p:extLst>
      <p:ext uri="{BB962C8B-B14F-4D97-AF65-F5344CB8AC3E}">
        <p14:creationId xmlns:p14="http://schemas.microsoft.com/office/powerpoint/2010/main" val="37302797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8261</TotalTime>
  <Words>1697</Words>
  <Application>Microsoft Office PowerPoint</Application>
  <PresentationFormat>Özel</PresentationFormat>
  <Paragraphs>235</Paragraphs>
  <Slides>36</Slides>
  <Notes>0</Notes>
  <HiddenSlides>0</HiddenSlides>
  <MMClips>0</MMClips>
  <ScaleCrop>false</ScaleCrop>
  <HeadingPairs>
    <vt:vector size="4" baseType="variant">
      <vt:variant>
        <vt:lpstr>Tema</vt:lpstr>
      </vt:variant>
      <vt:variant>
        <vt:i4>1</vt:i4>
      </vt:variant>
      <vt:variant>
        <vt:lpstr>Slayt Başlıkları</vt:lpstr>
      </vt:variant>
      <vt:variant>
        <vt:i4>36</vt:i4>
      </vt:variant>
    </vt:vector>
  </HeadingPairs>
  <TitlesOfParts>
    <vt:vector size="37" baseType="lpstr">
      <vt:lpstr>Office Theme</vt:lpstr>
      <vt:lpstr>2025 YILI ANNABELLA DIAMOND HOTEL &amp;   SPA SÜRDÜRÜLEBİLİRLİK RAPORU </vt:lpstr>
      <vt:lpstr>PowerPoint Sunusu</vt:lpstr>
      <vt:lpstr>HAKKIMIZDA</vt:lpstr>
      <vt:lpstr>OTEL İÇERİĞİMİZ</vt:lpstr>
      <vt:lpstr>PowerPoint Sunusu</vt:lpstr>
      <vt:lpstr>BELGEMİZ</vt:lpstr>
      <vt:lpstr>SÜRDÜRÜLEBİLİRLİK POLİTİKASI</vt:lpstr>
      <vt:lpstr>SÜRDÜRÜLEBİLİR SATIN ALMA POLİTİKAMIZ</vt:lpstr>
      <vt:lpstr>SÜRDÜRÜLEBİLİR İNSAN KAYNAKLARI POLİTİKAMIZ</vt:lpstr>
      <vt:lpstr>PowerPoint Sunusu</vt:lpstr>
      <vt:lpstr>PowerPoint Sunusu</vt:lpstr>
      <vt:lpstr>PowerPoint Sunusu</vt:lpstr>
      <vt:lpstr>PowerPoint Sunusu</vt:lpstr>
      <vt:lpstr>Karton</vt:lpstr>
      <vt:lpstr>PowerPoint Sunusu</vt:lpstr>
      <vt:lpstr>PowerPoint Sunusu</vt:lpstr>
      <vt:lpstr>PowerPoint Sunusu</vt:lpstr>
      <vt:lpstr>PowerPoint Sunusu</vt:lpstr>
      <vt:lpstr>GERİ DÖNÜŞTÜRÜLEMEYEN ATIKLAR</vt:lpstr>
      <vt:lpstr>ATIK PİLLER</vt:lpstr>
      <vt:lpstr>FLORESAN LAMBALAR VE DİĞER CİVALI ATIKLAR</vt:lpstr>
      <vt:lpstr>KONTAMİNE AMBALAJLAR</vt:lpstr>
      <vt:lpstr>DİĞER MOTOR ŞANZIMAN VE YAĞLAMA YAĞLARI</vt:lpstr>
      <vt:lpstr>ÇALIŞAN YÖNETİMİ</vt:lpstr>
      <vt:lpstr>PowerPoint Sunusu</vt:lpstr>
      <vt:lpstr> 2025 yılı içerisinde, hem departman içi hem de departman dışı tüm eğitim programları eksiksiz olarak gerçekleştirilmiştir.   Bu kapsamda; çalışanlarımıza İş Sağlığı ve Güvenliği, Sürdürülebilir Turizm, Kimyasal Madde Kullanımı, Çevre Bilinci, Hijyen Kuralları, Etkili İletişim, Taciz ve İstismarın Önlenmesi ile Yüksekte Çalışma konularında kapsamlı eğitimler verilmiştir.   Düzenlenen bu eğitimlerle birlikte personelin hem mesleki yeterliliği hem de yasal bilinç düzeyi artırılmış, güvenli ve sorumlu bir çalışma ortamının oluşturulması hedeflenmiştir.</vt:lpstr>
      <vt:lpstr>PowerPoint Sunusu</vt:lpstr>
      <vt:lpstr>PowerPoint Sunusu</vt:lpstr>
      <vt:lpstr>PowerPoint Sunusu</vt:lpstr>
      <vt:lpstr>PowerPoint Sunusu</vt:lpstr>
      <vt:lpstr>SÜRDÜRÜLEBİLİRLİK ÇALIŞMALARI KAPSAMINDA 2025 YILI FAALİYETLERİMİZ</vt:lpstr>
      <vt:lpstr>PowerPoint Sunusu</vt:lpstr>
      <vt:lpstr>KİMYASAL TÜKETİM KULLANIMI</vt:lpstr>
      <vt:lpstr>KARBON AYAK İZİMİZ</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 YILI WELLPALACE SİDE SÜRDÜRÜLEBİLİRLİK RAPOEU</dc:title>
  <dc:creator>quality</dc:creator>
  <cp:lastModifiedBy>ANNABELLA</cp:lastModifiedBy>
  <cp:revision>17</cp:revision>
  <dcterms:created xsi:type="dcterms:W3CDTF">2025-06-28T11:01:27Z</dcterms:created>
  <dcterms:modified xsi:type="dcterms:W3CDTF">2025-08-16T11:29:58Z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2024-09-14T00:00:00Z</vt:filetime>
  </property>
  <property fmtid="{D5CDD505-2E9C-101B-9397-08002B2CF9AE}" pid="3" name="Creator">
    <vt:lpwstr>Microsoft® PowerPoint® 2019</vt:lpwstr>
  </property>
  <property fmtid="{D5CDD505-2E9C-101B-9397-08002B2CF9AE}" pid="4" name="LastSaved">
    <vt:filetime>2025-06-28T00:00:00Z</vt:filetime>
  </property>
  <property fmtid="{D5CDD505-2E9C-101B-9397-08002B2CF9AE}" pid="5" name="Producer">
    <vt:lpwstr>Microsoft® PowerPoint® 2019</vt:lpwstr>
  </property>
</Properties>
</file>